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notesSlides/notesSlide4.xml" ContentType="application/vnd.openxmlformats-officedocument.presentationml.notesSlide+xml"/>
  <Override PartName="/ppt/ink/ink7.xml" ContentType="application/inkml+xml"/>
  <Override PartName="/ppt/notesSlides/notesSlide5.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6.xml" ContentType="application/vnd.openxmlformats-officedocument.presentationml.notesSlide+xml"/>
  <Override PartName="/ppt/ink/ink11.xml" ContentType="application/inkml+xml"/>
  <Override PartName="/ppt/notesSlides/notesSlide7.xml" ContentType="application/vnd.openxmlformats-officedocument.presentationml.notesSlide+xml"/>
  <Override PartName="/ppt/ink/ink12.xml" ContentType="application/inkml+xml"/>
  <Override PartName="/ppt/notesSlides/notesSlide8.xml" ContentType="application/vnd.openxmlformats-officedocument.presentationml.notesSlide+xml"/>
  <Override PartName="/ppt/ink/ink13.xml" ContentType="application/inkml+xml"/>
  <Override PartName="/ppt/notesSlides/notesSlide9.xml" ContentType="application/vnd.openxmlformats-officedocument.presentationml.notesSlide+xml"/>
  <Override PartName="/ppt/ink/ink14.xml" ContentType="application/inkml+xml"/>
  <Override PartName="/ppt/notesSlides/notesSlide10.xml" ContentType="application/vnd.openxmlformats-officedocument.presentationml.notesSlide+xml"/>
  <Override PartName="/ppt/ink/ink15.xml" ContentType="application/inkml+xml"/>
  <Override PartName="/ppt/notesSlides/notesSlide11.xml" ContentType="application/vnd.openxmlformats-officedocument.presentationml.notesSlide+xml"/>
  <Override PartName="/ppt/ink/ink16.xml" ContentType="application/inkml+xml"/>
  <Override PartName="/ppt/notesSlides/notesSlide12.xml" ContentType="application/vnd.openxmlformats-officedocument.presentationml.notesSlide+xml"/>
  <Override PartName="/ppt/ink/ink17.xml" ContentType="application/inkml+xml"/>
  <Override PartName="/ppt/notesSlides/notesSlide13.xml" ContentType="application/vnd.openxmlformats-officedocument.presentationml.notesSlide+xml"/>
  <Override PartName="/ppt/ink/ink18.xml" ContentType="application/inkml+xml"/>
  <Override PartName="/ppt/notesSlides/notesSlide14.xml" ContentType="application/vnd.openxmlformats-officedocument.presentationml.notesSlide+xml"/>
  <Override PartName="/ppt/ink/ink19.xml" ContentType="application/inkml+xml"/>
  <Override PartName="/ppt/notesSlides/notesSlide15.xml" ContentType="application/vnd.openxmlformats-officedocument.presentationml.notesSlide+xml"/>
  <Override PartName="/ppt/ink/ink20.xml" ContentType="application/inkml+xml"/>
  <Override PartName="/ppt/notesSlides/notesSlide16.xml" ContentType="application/vnd.openxmlformats-officedocument.presentationml.notesSlide+xml"/>
  <Override PartName="/ppt/ink/ink21.xml" ContentType="application/inkml+xml"/>
  <Override PartName="/ppt/notesSlides/notesSlide17.xml" ContentType="application/vnd.openxmlformats-officedocument.presentationml.notesSlide+xml"/>
  <Override PartName="/ppt/ink/ink22.xml" ContentType="application/inkml+xml"/>
  <Override PartName="/ppt/notesSlides/notesSlide18.xml" ContentType="application/vnd.openxmlformats-officedocument.presentationml.notesSlide+xml"/>
  <Override PartName="/ppt/ink/ink2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8" r:id="rId1"/>
  </p:sldMasterIdLst>
  <p:notesMasterIdLst>
    <p:notesMasterId r:id="rId22"/>
  </p:notesMasterIdLst>
  <p:handoutMasterIdLst>
    <p:handoutMasterId r:id="rId23"/>
  </p:handoutMasterIdLst>
  <p:sldIdLst>
    <p:sldId id="256" r:id="rId2"/>
    <p:sldId id="257" r:id="rId3"/>
    <p:sldId id="276" r:id="rId4"/>
    <p:sldId id="275" r:id="rId5"/>
    <p:sldId id="259" r:id="rId6"/>
    <p:sldId id="260" r:id="rId7"/>
    <p:sldId id="262" r:id="rId8"/>
    <p:sldId id="264" r:id="rId9"/>
    <p:sldId id="263" r:id="rId10"/>
    <p:sldId id="266" r:id="rId11"/>
    <p:sldId id="265" r:id="rId12"/>
    <p:sldId id="267" r:id="rId13"/>
    <p:sldId id="268" r:id="rId14"/>
    <p:sldId id="269" r:id="rId15"/>
    <p:sldId id="270" r:id="rId16"/>
    <p:sldId id="271" r:id="rId17"/>
    <p:sldId id="272" r:id="rId18"/>
    <p:sldId id="273" r:id="rId19"/>
    <p:sldId id="274" r:id="rId20"/>
    <p:sldId id="277" r:id="rId21"/>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4399EA8D-B5C5-2640-B2B4-15DCCC36D401}">
          <p14:sldIdLst>
            <p14:sldId id="256"/>
            <p14:sldId id="257"/>
            <p14:sldId id="276"/>
            <p14:sldId id="275"/>
            <p14:sldId id="259"/>
            <p14:sldId id="260"/>
            <p14:sldId id="262"/>
            <p14:sldId id="264"/>
            <p14:sldId id="263"/>
            <p14:sldId id="266"/>
            <p14:sldId id="265"/>
            <p14:sldId id="267"/>
            <p14:sldId id="268"/>
            <p14:sldId id="269"/>
            <p14:sldId id="270"/>
            <p14:sldId id="271"/>
            <p14:sldId id="272"/>
            <p14:sldId id="273"/>
            <p14:sldId id="274"/>
            <p14:sldId id="277"/>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C56"/>
    <a:srgbClr val="A3D93F"/>
    <a:srgbClr val="F7FFB6"/>
    <a:srgbClr val="FB2E3D"/>
    <a:srgbClr val="28259C"/>
    <a:srgbClr val="F8840E"/>
    <a:srgbClr val="FDFCB7"/>
    <a:srgbClr val="FAD43C"/>
    <a:srgbClr val="317DF8"/>
    <a:srgbClr val="F584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25"/>
    <p:restoredTop sz="85098"/>
  </p:normalViewPr>
  <p:slideViewPr>
    <p:cSldViewPr snapToGrid="0" snapToObjects="1" showGuides="1">
      <p:cViewPr varScale="1">
        <p:scale>
          <a:sx n="92" d="100"/>
          <a:sy n="92" d="100"/>
        </p:scale>
        <p:origin x="1248" y="176"/>
      </p:cViewPr>
      <p:guideLst>
        <p:guide orient="horz" pos="2160"/>
        <p:guide pos="3120"/>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8" d="100"/>
          <a:sy n="88"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81C8604-597F-3442-8ECA-32E5C17583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99A5AE7-6DE0-044F-BCA3-B5F01D91D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5B4C3-D336-8740-AD93-6D73FA853A05}" type="datetimeFigureOut">
              <a:rPr kumimoji="1" lang="ja-JP" altLang="en-US" smtClean="0"/>
              <a:t>2020/12/21</a:t>
            </a:fld>
            <a:endParaRPr kumimoji="1" lang="ja-JP" altLang="en-US"/>
          </a:p>
        </p:txBody>
      </p:sp>
      <p:sp>
        <p:nvSpPr>
          <p:cNvPr id="4" name="フッター プレースホルダー 3">
            <a:extLst>
              <a:ext uri="{FF2B5EF4-FFF2-40B4-BE49-F238E27FC236}">
                <a16:creationId xmlns:a16="http://schemas.microsoft.com/office/drawing/2014/main" id="{C2038746-0FFB-E441-9690-87D1649A4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10E3BFD-8A62-C840-9AD7-00EEC91956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D9A68D-9B2B-0C44-B92E-5BAC92AAB0D9}" type="slidenum">
              <a:rPr kumimoji="1" lang="ja-JP" altLang="en-US" smtClean="0"/>
              <a:t>‹#›</a:t>
            </a:fld>
            <a:endParaRPr kumimoji="1" lang="ja-JP" altLang="en-US"/>
          </a:p>
        </p:txBody>
      </p:sp>
    </p:spTree>
    <p:extLst>
      <p:ext uri="{BB962C8B-B14F-4D97-AF65-F5344CB8AC3E}">
        <p14:creationId xmlns:p14="http://schemas.microsoft.com/office/powerpoint/2010/main" val="27477173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4:04.192"/>
    </inkml:context>
    <inkml:brush xml:id="br0">
      <inkml:brushProperty name="width" value="0.35" units="cm"/>
      <inkml:brushProperty name="height" value="0.35" units="cm"/>
      <inkml:brushProperty name="color" value="#F2F2F2"/>
    </inkml:brush>
  </inkml:definitions>
  <inkml:trace contextRef="#ctx0" brushRef="#br0">52 437 24575,'35'-3'0,"-2"1"0,-5 2 0,10 0 0,-12 0 0,31 0 0,-26 0 0,28 0 0,-27 0 0,15 0 0,-11 0 0,13 0 0,-5 0 0,16 0 0,-23 0 0,15 0 0,-22 0 0,2 0 0,1 0 0,-7 0 0,2 0 0,-5-6 0,4 5 0,-7-5 0,7 6 0,-8 0 0,8 0 0,-3 0 0,4 0 0,-4 0 0,3 0 0,-6 0 0,2 0 0,-4 0 0,-3 0 0,-1 0 0,-6 0 0,-1 0 0,2 0 0,-35 3 0,20 0 0,-33 4 0,22 2 0,1-2 0,-4 2 0,6-3 0,-5 0 0,2-3 0,-7 3 0,-2-5 0,-3 2 0,0-3 0,-5 0 0,0 0 0,-11 0 0,2 0 0,-1 0 0,0 0 0,-1 0 0,0 0 0,0 0 0,9 0 0,3 0 0,4 0 0,4-3 0,1 0 0,7-4 0,-2 1 0,2 3 0,3-2 0,-1 4 0,8-1 0,-5 0 0,3 1 0,-3-2 0,0 1 0,2 1 0,-5-1 0,4 2 0,-5 0 0,7 0 0,-4 0 0,3 0 0,-2 0 0,-4 0 0,2 0 0,-4 0 0,4 0 0,-5 0 0,2 0 0,-3 0 0,0 0 0,4 0 0,0 0 0,6 0 0,-2 0 0,2 0 0,1 0 0,-2 0 0,2 0 0,-3 0 0,37-8 0,-18 7 0,33-7 0,-29 8 0,1-2 0,1 1 0,-4-4 0,2 5 0,3-6 0,-6 5 0,7-4 0,-1 4 0,0-4 0,1 4 0,3-2 0,-7 3 0,3-3 0,-3 3 0,-1-3 0,1 3 0,0 0 0,-1 0 0,1 0 0,-3 0 0,2 0 0,-3 0 0,1 0 0,1 0 0,-39-10 0,21 7 0,-35-13 0,28 12 0,-13-9 0,7 3 0,-11-9 0,3 4 0,-6-7 0,0 3 0,2-4 0,6 1 0,3 1 0,7 4 0,4 2 0,7 6 0,4-3 0,2 6 0,0-4 0,19 3 0,8 2 0,18 2 0,4 3 0,9 0 0,2 0 0,13 0 0,-18 0 0,10 0 0,-14 0 0,0 0 0,-3 0 0,-14 0 0,-9 0 0,-6 0 0,-8 2 0,-2-1 0,-37 4 0,9-5 0,-33 3 0,19-3 0,1 0 0,-3 0 0,1 0 0,2 0 0,1-3 0,-2-1 0,6-3 0,-6 0 0,6 0 0,-1 0 0,0 0 0,3 0 0,2 0 0,4 1 0,4 0 0,3 2 0,4 0 0,5-4 0,13-3 0,-2 2 0,11-1 0,-10 10 0,2-3 0,-3 3 0,1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5:33.557"/>
    </inkml:context>
    <inkml:brush xml:id="br0">
      <inkml:brushProperty name="width" value="0.35" units="cm"/>
      <inkml:brushProperty name="height" value="0.35" units="cm"/>
      <inkml:brushProperty name="color" value="#F2F2F2"/>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6:00.008"/>
    </inkml:context>
    <inkml:brush xml:id="br0">
      <inkml:brushProperty name="width" value="0.35" units="cm"/>
      <inkml:brushProperty name="height" value="0.35" units="cm"/>
      <inkml:brushProperty name="color" value="#F2F2F2"/>
    </inkml:brush>
  </inkml:definitions>
  <inkml:trace contextRef="#ctx0" brushRef="#br0">0 29 24575,'90'0'0,"0"-1"0,0 1 0,0 0 0,0-1 0,0 1 0,0 0 0,14 0 0,7-1 0,-1 1 0,-8 0 0,-13-1 0,-20 1 0,29 0 0,-31 0 0,-15 0 0,-42 0 0,-5 0 0,-25-7 0,12 3 0,-18-4 0,20 6 0,2 1 0,0-1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6:36.547"/>
    </inkml:context>
    <inkml:brush xml:id="br0">
      <inkml:brushProperty name="width" value="0.35" units="cm"/>
      <inkml:brushProperty name="height" value="0.35" units="cm"/>
      <inkml:brushProperty name="color" value="#F2F2F2"/>
    </inkml:brush>
  </inkml:definitions>
  <inkml:trace contextRef="#ctx0" brushRef="#br0">1 36 24575,'26'0'0,"-3"0"0,-9 0 0,-6 0 0,6 0 0,-7 0 0,-1 0 0,7 0 0,-3 0 0,2 0 0,-3 0 0,0 0 0,1 0 0,-1 0 0,-1 0 0,5 0 0,-5 0 0,2 0 0,0 0 0,-2 0 0,2 0 0,-1 0 0,0 0 0,-1 0 0,3 0 0,-2 0 0,1 0 0,0 0 0,0-4 0,1 3 0,0-3 0,-3 4 0,2 0 0,-2 0 0,4 0 0,-3 0 0,1 0 0,-1 0 0,1 0 0,0 0 0,-2 0 0,3 0 0,-3 0 0,2 0 0,0 0 0,0 0 0,0 0 0,0 0 0,0 0 0,-2 0 0,1 0 0,0-2 0,1 1 0,3 0 0,-3 1 0,1-2 0,-3 1 0,3-1 0,-3 2 0,3 0 0,-1 0 0,-3 0 0,5 0 0,-2 0 0,1 0 0,1 0 0,-4 0 0,0 0 0,2 0 0,3 0 0,-2 0 0,1 0 0,-4 0 0,0 0 0,2 0 0,1 0 0,-3 0 0,2 0 0,0 0 0,-2 0 0,4 0 0,-5 0 0,2 0 0,3 0 0,0 0 0,2 0 0,-1 0 0,-5 0 0,3 0 0,-3 0 0,1-2 0,1 2 0,-2-4 0,1 4 0,1-2 0,-2 2 0,5-2 0,-5 2 0,3-2 0,-3 2 0,3-2 0,-2 1 0,4-1 0,-5 2 0,1 0 0,2 0 0,-4 0 0,4 0 0,-2 0 0,-2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7:04.012"/>
    </inkml:context>
    <inkml:brush xml:id="br0">
      <inkml:brushProperty name="width" value="0.35" units="cm"/>
      <inkml:brushProperty name="height" value="0.35" units="cm"/>
      <inkml:brushProperty name="color" value="#F2F2F2"/>
    </inkml:brush>
  </inkml:definitions>
  <inkml:trace contextRef="#ctx0" brushRef="#br0">0 1 24575,'21'10'0,"-1"-3"0,-14-3 0,2-4 0,3 2 0,5 1 0,-1-3 0,9 2 0,0-2 0,5 0 0,5 0 0,2 0 0,3 0 0,-6 0 0,18 0 0,-22 0 0,35 0 0,-23 0 0,17 0 0,-22 0 0,2 0 0,-6 0 0,3 0 0,0 0 0,-4 0 0,-3 0 0,-1 0 0,-2 0 0,-1 0 0,-2 0 0,-5 0 0,-2 0 0,-3 0 0,0 0 0,-3 0 0,-1 0 0,3 0 0,-3 0 0,4 0 0,-3 0 0,-1 0 0,2 0 0,-1 0 0,0 0 0,1 0 0,0 0 0,0 0 0,1 0 0,-4 0 0,4 0 0,-3 0 0,1 0 0,4 0 0,-4 0 0,2 0 0,-2 0 0,-1 2 0,4 0 0,-5 0 0,4 2 0,-5 1 0,-2 3 0,-1 3 0,-6-1 0,-1-1 0,-2-3 0,-2 1 0,0-1 0,2 0 0,-3 1 0,3-3 0,-2 2 0,-2 0 0,1-2 0,1 2 0,0-2 0,0 0 0,-1-2 0,-2 0 0,2-2 0,-1 0 0,0 0 0,-1 0 0,3 0 0,-3 0 0,4 0 0,-3 0 0,1 0 0,1-2 0,-3 0 0,7-9 0,-1 1 0,5-8 0,5-2 0,-4 8 0,4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7:12.323"/>
    </inkml:context>
    <inkml:brush xml:id="br0">
      <inkml:brushProperty name="width" value="0.35" units="cm"/>
      <inkml:brushProperty name="height" value="0.35" units="cm"/>
      <inkml:brushProperty name="color" value="#F2F2F2"/>
    </inkml:brush>
  </inkml:definitions>
  <inkml:trace contextRef="#ctx0" brushRef="#br0">0 73 24575,'36'0'0,"-5"0"0,-1 0 0,-7 0 0,19-3 0,-8 0 0,3 0 0,-1-2 0,-7 2 0,6-1 0,-4-1 0,-3 5 0,-4-5 0,0 5 0,-3-3 0,0 3 0,-1 0 0,-1-2 0,1 2 0,-2-2 0,-1 2 0,-3 0 0,-4 0 0,-2 0 0,1 0 0,4-2 0,-3 2 0,6-2 0,-7 0 0,3 2 0,-3-2 0,2 2 0,-1 0 0,1-2 0,3 1 0,-3-1 0,0 2 0,-3-2 0,0 2 0,5-2 0,-4 2 0,6 0 0,-3-2 0,-2 2 0,1-2 0,0 0 0,3 1 0,-1-1 0,4 0 0,-6 2 0,2-3 0,-6 3 0,3 0 0,-2 0 0,1 0 0,4 0 0,-4 0 0,1 0 0,2 0 0,2 0 0,0-1 0,2 0 0,-5-1 0,2 2 0,-2 0 0,0 0 0,-3 0 0,2 0 0,-2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7:23.475"/>
    </inkml:context>
    <inkml:brush xml:id="br0">
      <inkml:brushProperty name="width" value="0.35" units="cm"/>
      <inkml:brushProperty name="height" value="0.35" units="cm"/>
      <inkml:brushProperty name="color" value="#F2F2F2"/>
    </inkml:brush>
  </inkml:definitions>
  <inkml:trace contextRef="#ctx0" brushRef="#br0">0 48 24575,'88'-2'0,"0"-1"0,-1 1 0,-6 1 0,-3-1 0,-20-1 0,-22-4 0,-13 3 0,-17 2 0,-2 2 0,11-2 0,-7 2 0,10-4 0,-3 2 0,-4-1 0,9 1 0,-8 0 0,6 1 0,-4-1 0,2 2 0,-5-2 0,1 2 0,-5-2 0,3 2 0,-1 0 0,-1 0 0,6 0 0,-4 0 0,2 0 0,3 0 0,-3 0 0,3 0 0,-4 0 0,2 0 0,-4 0 0,-1 0 0,3 0 0,-4 0 0,3 0 0,1 0 0,-3 0 0,3 0 0,-1 0 0,1 0 0,2 0 0,1 0 0,-3 0 0,0 0 0,-3 0 0,1 0 0,0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8:03.236"/>
    </inkml:context>
    <inkml:brush xml:id="br0">
      <inkml:brushProperty name="width" value="0.35" units="cm"/>
      <inkml:brushProperty name="height" value="0.35" units="cm"/>
      <inkml:brushProperty name="color" value="#F2F2F2"/>
    </inkml:brush>
  </inkml:definitions>
  <inkml:trace contextRef="#ctx0" brushRef="#br0">0 187 24575,'99'-7'0,"-31"3"0,-9 0 0,-29 4 0,31-2 0,-42 2 0,-5-2 0,-1 1 0,1-1 0,-1 0 0,0 2 0,1-3 0,-3 2 0,2 0 0,-4-1 0,1 2 0,-1 0 0,1 0 0,1 0 0,3 0 0,-1 0 0,1-2 0,2 2 0,-2-3 0,3 1 0,-4 2 0,0-4 0,1 3 0,-3-1 0,0 0 0,-1 2 0,-2-2 0,2 2 0,0 0 0,-2 0 0,2 0 0,2 0 0,-3 0 0,3 0 0,-1 0 0,0 0 0,2 0 0,-2 0 0,0 0 0,-1 0 0,-2 0 0,2 0 0,-1 0 0,-1 0 0,3 0 0,-3 0 0,2 0 0,5 0 0,-3 0 0,5 0 0,-6 0 0,0 0 0,-3 0 0,4 0 0,-5 0 0,3 0 0,-14-17 0,4 11 0,-9-13 0,7 15 0,-1-1 0,-1-7 0,0 3 0,0-4 0,0 4 0,2 1 0,-2-2 0,0 2 0,0 0 0,-5 2 0,-1 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9:05.584"/>
    </inkml:context>
    <inkml:brush xml:id="br0">
      <inkml:brushProperty name="width" value="0.35" units="cm"/>
      <inkml:brushProperty name="height" value="0.35" units="cm"/>
      <inkml:brushProperty name="color" value="#F2F2F2"/>
    </inkml:brush>
  </inkml:definitions>
  <inkml:trace contextRef="#ctx0" brushRef="#br0">0 196 24575,'49'-6'0,"-14"3"0,-1-5 0,-15 6 0,-10-2 0,4 2 0,-4-1 0,4-1 0,-5 4 0,3-4 0,-3 3 0,1-3 0,1 4 0,-2-4 0,2 4 0,1-4 0,-3 4 0,2-3 0,1 0 0,-4 1 0,3-1 0,0 2 0,-4-2 0,5 3 0,-1-4 0,0 2 0,0 0 0,-2-2 0,1 4 0,1-4 0,0 4 0,1-2 0,-1 0 0,0 1 0,0 0 0,0 1 0,0-2 0,-2 1 0,2-2 0,-1 2 0,1-1 0,0 1 0,-2 0 0,2-2 0,-1 2 0,0-3 0,2 4 0,-1-4 0,0 4 0,-2-4 0,2 4 0,-1-4 0,1 3 0,-2-2 0,0 2 0,4-2 0,-5 2 0,4-1 0,-1 1 0,-3 0 0,7-2 0,-7 2 0,5-2 0,-4 2 0,0-2 0,4 0 0,-3 1 0,1-1 0,0 2 0,-4 0 0,7-1 0,-4 1 0,3-1 0,-4 1 0,0 0 0,2-2 0,-2 0 0,4 1 0,-4-1 0,1 2 0,1 0 0,-2-1 0,1 1 0,3-2 0,-3 1 0,6-1 0,-7 0 0,5 2 0,-4-2 0,2 2 0,-3-2 0,0 2 0,1-1 0,-4 14 0,0-5 0,-5 7 0,0-6 0,0 0 0,0 2 0,0-1 0,0 1 0,-2-1 0,-2-2 0,-2 2 0,1-2 0,-4-2 0,1-2 0,-3-3 0,1 0 0,0 0 0,1 0 0,1 0 0,-2 0 0,-2 0 0,3 0 0,-1 0 0,-1 0 0,6 0 0,-9 0 0,6 0 0,0 0 0,-5 0 0,5 0 0,-3 0 0,2 0 0,1 0 0,-4 0 0,5 0 0,-6-2 0,6 1 0,-2-2 0,0 1 0,1-2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30:23.491"/>
    </inkml:context>
    <inkml:brush xml:id="br0">
      <inkml:brushProperty name="width" value="0.35" units="cm"/>
      <inkml:brushProperty name="height" value="0.35" units="cm"/>
      <inkml:brushProperty name="color" value="#F2F2F2"/>
    </inkml:brush>
  </inkml:definitions>
  <inkml:trace contextRef="#ctx0" brushRef="#br0">65 46 24575,'48'0'0,"48"-6"0,-67 4 0,41-6 0,-62 8 0,3-2 0,-1 2 0,-1 0 0,1-2 0,-1 1 0,-1 0 0,2 1 0,-1 0 0,2 0 0,-2 0 0,0-2 0,0 0 0,-1 0 0,3-2 0,-4 4 0,2-2 0,1 1 0,-3 0 0,4-2 0,-3 2 0,4 0 0,-4 1 0,2 0 0,-1 0 0,0 0 0,1 0 0,0 0 0,-2 0 0,5 0 0,-4 0 0,4 0 0,-2 0 0,0 0 0,1 0 0,-3 0 0,4 0 0,-4 0 0,3 0 0,-1 0 0,0 0 0,0 0 0,-1 0 0,-1 0 0,4 0 0,-4 0 0,1 0 0,-2 0 0,2 0 0,-1 0 0,3 0 0,-3 0 0,2 0 0,-2 0 0,3 0 0,-4 0 0,2 0 0,1 0 0,-2 0 0,1 0 0,0 0 0,-2 0 0,2 0 0,-2-2 0,2 1 0,3-1 0,-2 2 0,2 0 0,-3 0 0,-1 0 0,3 0 0,-1 0 0,2 0 0,1 0 0,-3 0 0,2 0 0,-4 0 0,0 0 0,1 0 0,-3 0 0,1 10 0,-6-3 0,-5 6 0,0-4 0,-1-3 0,-3 3 0,2-3 0,-3 1 0,0-2 0,0-3 0,-1 3 0,0-3 0,1 0 0,-3 0 0,3-2 0,-1 0 0,-1 0 0,2 0 0,-4 0 0,3-2 0,-1 2 0,2-2 0,-3 0 0,0 1 0,-3-1 0,1 2 0,-1 0 0,-1 0 0,1 0 0,-5 0 0,2 0 0,1 0 0,-1 0 0,1 0 0,2 0 0,-2 0 0,3 0 0,0 0 0,1 0 0,0 0 0,0 0 0,1 0 0,-2 0 0,2 0 0,0 0 0,-2 0 0,2 0 0,-2 0 0,1 0 0,2 0 0,-1 0 0,3 0 0,-5 0 0,5 0 0,-4 0 0,3 0 0,-1 0 0,2-1 0,-1 0 0,-1-1 0,1 2 0,-1-2 0,-1 2 0,4-2 0,-7 2 0,7 0 0,-3 0 0,0 0 0,3 0 0,-6 0 0,4 0 0,-2 0 0,3 0 0,-3 0 0,2 0 0,-4 0 0,2 0 0,0 0 0,0-2 0,1 2 0,-1-2 0,-3 2 0,3 0 0,-2 0 0,4 0 0,-2 0 0,1-2 0,1 2 0,-2-2 0,1 2 0,1 0 0,-2 0 0,3 0 0,-1 0 0,-4 0 0,4 0 0,-4 0 0,2 0 0,1 0 0,1 0 0,-4 0 0,2 0 0,0 0 0,2 0 0,0 0 0,1 0 0,-2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32:28.325"/>
    </inkml:context>
    <inkml:brush xml:id="br0">
      <inkml:brushProperty name="width" value="0.35" units="cm"/>
      <inkml:brushProperty name="height" value="0.35" units="cm"/>
      <inkml:brushProperty name="color" value="#F2F2F2"/>
    </inkml:brush>
  </inkml:definitions>
  <inkml:trace contextRef="#ctx0" brushRef="#br0">1 0 24575,'92'0'0,"0"0"0,0 0 0,0 0 0,0 0 0,0 0 0,8 0 0,7 0 0,-6 0 0,-18 0 0,-32 0 0,-30 0 0,-14 0 0,7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4:07.578"/>
    </inkml:context>
    <inkml:brush xml:id="br0">
      <inkml:brushProperty name="width" value="0.35" units="cm"/>
      <inkml:brushProperty name="height" value="0.35" units="cm"/>
      <inkml:brushProperty name="color" value="#F2F2F2"/>
    </inkml:brush>
  </inkml:definitions>
  <inkml:trace contextRef="#ctx0" brushRef="#br0">246 328 24575,'31'0'0,"-4"0"0,-18 0 0,-1 0 0,-39 0 0,17 0 0,-34 0 0,23 0 0,-3 0 0,0-3 0,0 2 0,0-2 0,4 3 0,4 0 0,5 0 0,6 0 0,0 0 0,31-7 0,-10 2 0,24-3 0,-13 5 0,-3 3 0,0-2 0,-1 1 0,-7-2 0,3 3 0,-3 0 0,-3-2 0,1 1 0,-35-3 0,11 3 0,-30-4 0,16 4 0,0-2 0,3 0 0,2 2 0,7-2 0,4 1 0,3 1 0,45-7 0,-1 7 0,32-8 0,-18 8 0,5-3 0,-11 4 0,11 0 0,-7 0 0,-3 0 0,-5 0 0,-11 0 0,-8 0 0,-5 0 0,-6 0 0,-1 0 0,-29 6 0,8-2 0,-26 2 0,18-3 0,-2 0 0,3-2 0,-3 5 0,3-6 0,-3 6 0,4-5 0,-1 5 0,1-6 0,3 3 0,-3-3 0,9 0 0,-4 0 0,8 0 0,-5 0 0,3 0 0,2-9 0,1-1 0,5-7 0,0 3 0,0 2 0,0-3 0,0 2 0,0-6 0,0 7 0,0-3 0,0-1 0,0 4 0,0-1 0,0 2 0,0 5 0,0-4 0,16 20 0,-10-16 0,10 14 0,-11-24 0,-1-1 0,2-1 0,0 3 0,-3 6 0,2 1 0,0 2 0,3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34:02.209"/>
    </inkml:context>
    <inkml:brush xml:id="br0">
      <inkml:brushProperty name="width" value="0.35" units="cm"/>
      <inkml:brushProperty name="height" value="0.35" units="cm"/>
      <inkml:brushProperty name="color" value="#F2F2F2"/>
    </inkml:brush>
  </inkml:definitions>
  <inkml:trace contextRef="#ctx0" brushRef="#br0">0 92 24575,'90'-8'0,"0"0"0,-8 1 0,-16 0 0,-35 1 0,-10 1 0,-13 4 0,2-3 0,-1 4 0,2-4 0,-3 4 0,0-4 0,4 4 0,-6-2 0,6 2 0,-2 0 0,-1 0 0,5-2 0,-3 1 0,0-1 0,0 2 0,-3 0 0,0 0 0,2 0 0,-1 0 0,0 0 0,0 0 0,-1 0 0,4-1 0,-4-1 0,2 0 0,-1 0 0,-2 0 0,4 0 0,-3 0 0,2 0 0,2 1 0,-3-2 0,3 1 0,-4 0 0,0 1 0,1 0 0,1 0 0,0 1 0,1 0 0,-4-2 0,3 1 0,-2 0 0,2 1 0,1 0 0,-3 0 0,4 0 0,-4 0 0,2 0 0,-1 0 0,0 0 0,1 0 0,0 0 0,-2 0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35:10.869"/>
    </inkml:context>
    <inkml:brush xml:id="br0">
      <inkml:brushProperty name="width" value="0.35" units="cm"/>
      <inkml:brushProperty name="height" value="0.35" units="cm"/>
      <inkml:brushProperty name="color" value="#F2F2F2"/>
    </inkml:brush>
  </inkml:definitions>
  <inkml:trace contextRef="#ctx0" brushRef="#br0">1 83 24575,'81'-3'0,"1"0"0,-1 0 0,-2 0 0,-2-1 0,-27 2 0,-36 2 0,3-2 0,-11 0 0,2 2 0,4-4 0,-1 4 0,1-4 0,-4 4 0,2-4 0,-1 3 0,1-1 0,0 2 0,-1 0 0,3-2 0,-3 2 0,4-2 0,-2 2 0,0 0 0,0-2 0,-3 2 0,0-2 0,4 2 0,-3 0 0,1 0 0,1-2 0,-6 1 0,9 0 0,-7 1 0,2 0 0,2 0 0,-4-2 0,6 1 0,-5 0 0,3 1 0,-2 0 0,2-2 0,0 1 0,1-1 0,0 0 0,-2 2 0,4-4 0,-6 3 0,3-1 0,-3 2 0,3-2 0,-2 1 0,1-1 0,0 1 0,-1 0 0,1 0 0,0-1 0,-2 1 0,2 0 0,-1-1 0,-1 2 0,1-2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36:09.941"/>
    </inkml:context>
    <inkml:brush xml:id="br0">
      <inkml:brushProperty name="width" value="0.35" units="cm"/>
      <inkml:brushProperty name="height" value="0.35" units="cm"/>
      <inkml:brushProperty name="color" value="#F2F2F2"/>
    </inkml:brush>
  </inkml:definitions>
  <inkml:trace contextRef="#ctx0" brushRef="#br0">1 1 24575,'54'0'0,"1"0"0,1 0 0,-4 0 0,9 0 0,13 0 0,-8 0 0,3 0 0,-12 0 0,-11 0 0,-6 0 0,-4 0 0,3 0 0,1 0 0,-2 0 0,-2 0 0,-4 0 0,-2 0 0,-7 2 0,0 0 0,-4 1 0,-2-1 0,-4 0 0,-2-2 0,-3 2 0,0-2 0,2 0 0,-1 0 0,0 0 0,0 0 0,0 0 0,1 0 0,1 0 0,-2 0 0,1 0 0,2 0 0,-3 0 0,0 0 0,0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36:28.740"/>
    </inkml:context>
    <inkml:brush xml:id="br0">
      <inkml:brushProperty name="width" value="0.35" units="cm"/>
      <inkml:brushProperty name="height" value="0.35" units="cm"/>
      <inkml:brushProperty name="color" value="#F2F2F2"/>
    </inkml:brush>
  </inkml:definitions>
  <inkml:trace contextRef="#ctx0" brushRef="#br0">0 1 24575,'42'0'0,"19"0"0,8 0 0,-15 0 0,4 0 0,1 0 0,1 0-492,15 0 0,2 0 289,1 0 1,-1 0 202,-13 0 0,-1 0 0,7 0 0,-2 0 0,-9 0 0,-1 0 0,5 0 0,0 0 0,-3 0 0,-4 0 0,25 0 0,-9 0 0,-27 0 0,4 0 452,-14 0-452,-10 0 230,-9 0-230,-5 0 0,-5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4:15.289"/>
    </inkml:context>
    <inkml:brush xml:id="br0">
      <inkml:brushProperty name="width" value="0.35" units="cm"/>
      <inkml:brushProperty name="height" value="0.35" units="cm"/>
      <inkml:brushProperty name="color" value="#F2F2F2"/>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4:38.509"/>
    </inkml:context>
    <inkml:brush xml:id="br0">
      <inkml:brushProperty name="width" value="0.35" units="cm"/>
      <inkml:brushProperty name="height" value="0.35" units="cm"/>
      <inkml:brushProperty name="color" value="#F2F2F2"/>
    </inkml:brush>
  </inkml:definitions>
  <inkml:trace contextRef="#ctx0" brushRef="#br0">0 129 24575,'59'-7'0,"-1"1"0,29-6 0,-18-3 0,-45 4 0,-2-2 0,14-11 0,-10 9 0,14-4 0,-13 17 0,7 0 0,-2 2 0,0-2 0,-7 2 0,-11 1 0,-41 0 0,14 0 0,-35-1 0,35 0 0,6 0 0,0 10 0,5-1 0,4 3 0,8-5 0,-1-5 0,11-2 0,-4 0 0,8 0 0,9 0 0,2-2 0,-3 1 0,-9-1 0,-14 2 0,25 0 0,20 6 0,23 4 0,-16 2 0,-15 6 0,-32-2 0,-13-10 0,-33-14 0,12-3 0,-34-8 0,19 14 0,-18-4 0,11 1 0,12 3 0,1-2 0,-6 1 0,-6-4 0,6 3 0,5 2 0,18 5 0,-28 0 0,22 0 0,-36 0 0,40 3 0,-3 1 0,45 1 0,-4 1 0,15 3 0,-17-6 0,-1 4 0,-7-7 0,-2 0 0,1 0 0,2 0 0,5-2 0,-5 0 0,11-4 0,-8 4 0,4-3 0,4 1 0,5 1 0,-5-1 0,-10 4 0,-55 0 0,-4-3 0,-32 2 0,37-3 0,-3 4 0,28 0 0,-4 4 0,12 1 0,5 5 0,18-3 0,-9 2 0,15-5 0,-10 1 0,1-3 0,-3 1 0,14 4 0,-13-2 0,7 2 0,-11-5 0,-6-1 0,-28-1 0,17 0 0,-33 0 0,13-5 0,-21 0 0,7-1 0,20 2 0,78 3 0,1 0 0,24-1 0,-42 2 0,-28-1 0,-7-3 0,-41-2 0,6 2 0,-28 0 0,18 4 0,4 0 0,20 0 0,13 0 0,20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4:53.200"/>
    </inkml:context>
    <inkml:brush xml:id="br0">
      <inkml:brushProperty name="width" value="0.35" units="cm"/>
      <inkml:brushProperty name="height" value="0.35" units="cm"/>
      <inkml:brushProperty name="color" value="#F2F2F2"/>
    </inkml:brush>
  </inkml:definitions>
  <inkml:trace contextRef="#ctx0" brushRef="#br0">0 218 24575,'0'24'0,"0"-4"0,0-15 0,0 1 0,0 6 0,0-5 0,0 6 0,16-19 0,-12 5 0,14-10 0,-12 6 0,1 0 0,5-1 0,-3 2 0,4-1 0,-2 1 0,2 0 0,1-1 0,-1 1 0,1 1 0,0-1 0,0 1 0,-1 1 0,1-2 0,-4 3 0,1-1 0,-3 0 0,2 2 0,-2-2 0,2 2 0,-1 0 0,0-2 0,1 2 0,1-4 0,1 4 0,1-4 0,3 3 0,1-3 0,-1 3 0,1-1 0,-4 0 0,1 2 0,-6-2 0,3 2 0,-4 0 0,2-2 0,1 0 0,-2-2 0,1 2 0,3-1 0,-6 2 0,8-2 0,-8 2 0,4-2 0,-1 1 0,1-2 0,0 0 0,-1 0 0,2-1 0,-2 1 0,2 2 0,-3-2 0,0 2 0,1-2 0,1 0 0,-1 2 0,1 0 0,-2 2 0,4-2 0,-3 2 0,1-2 0,-1 2 0,-1 0 0,1 0 0,2 0 0,-3 0 0,2 0 0,1 0 0,-2 0 0,3 0 0,-3 0 0,-1 0 0,1 0 0,-32-3 0,19 2 0,-26-3 0,27 4 0,-1 0 0,0-15 0,2 10 0,1-10 0,1 39 0,0-14 0,0 17 0,0-23 0,0-1 0,1 11 0,0-8 0,2 7 0,-1-6 0,0-1 0,0 6 0,-2-37 0,0 22 0,0-32 0,0 31 0,-2-4 0,1-4 0,-2 5 0,2-6 0,-2 7 0,1-2 0,-2-1 0,2 1 0,0-2 0,7 2 0,0 1 0,2 0 0,0 1 0,-1-2 0,0 0 0,1 1 0,-4-1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5:02.327"/>
    </inkml:context>
    <inkml:brush xml:id="br0">
      <inkml:brushProperty name="width" value="0.35" units="cm"/>
      <inkml:brushProperty name="height" value="0.35" units="cm"/>
      <inkml:brushProperty name="color" value="#F2F2F2"/>
    </inkml:brush>
  </inkml:definitions>
  <inkml:trace contextRef="#ctx0" brushRef="#br0">163 111 24575,'24'0'0,"-5"0"0,-11 0 0,-2 0 0,5 0 0,-2 0 0,4 0 0,-2 0 0,0 0 0,3 0 0,-3 0 0,0 0 0,2 0 0,-2 0 0,3 0 0,0 0 0,-3 0 0,3 0 0,-5 0 0,4-2 0,-4 1 0,2-3 0,-3 4 0,2-4 0,-2 4 0,2-4 0,-1 4 0,0-2 0,1 0 0,1 0 0,-1-1 0,2 0 0,-4 2 0,3-3 0,0 2 0,0-1 0,-1 0 0,1 0 0,0-1 0,0-1 0,2 1 0,-4 1 0,2 0 0,-3 2 0,0-3 0,3 4 0,0-4 0,0 4 0,2-4 0,-2 3 0,5-3 0,-1 4 0,3-5 0,-3 5 0,0-4 0,1 3 0,-4-1 0,4 0 0,-5 2 0,5-2 0,-2 0 0,1 1 0,-2-1 0,-2 2 0,11-2 0,-7 1 0,8-1 0,-12 2 0,0 0 0,-3-2 0,0 2 0,2-2 0,-2 2 0,3 0 0,-1 0 0,0 0 0,0 0 0,-2 0 0,2 0 0,-2 0 0,2 0 0,-1 0 0,-36 2 0,21-2 0,-32 2 0,24-2 0,0 0 0,-8 0 0,-3 3 0,-6-2 0,-3 1 0,-4 1 0,-2-2 0,-4 4 0,-7-4 0,2 2 0,-6-1 0,-4-1 0,4 5 0,9-5 0,-4 1 0,16-2 0,-14 0 0,11 0 0,3 0 0,3 0 0,9 0 0,1 0 0,5 0 0,5 0 0,-2 0 0,4 0 0,0 0 0,-2 0 0,4 2 0,-5-1 0,5 3 0,1 2 0,-5 2 0,4-1 0,-4-1 0,2-2 0,1 2 0,0-2 0,-1 4 0,1-1 0,0 1 0,0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5:08.585"/>
    </inkml:context>
    <inkml:brush xml:id="br0">
      <inkml:brushProperty name="width" value="0.35" units="cm"/>
      <inkml:brushProperty name="height" value="0.35" units="cm"/>
      <inkml:brushProperty name="color" value="#F2F2F2"/>
    </inkml:brush>
  </inkml:definitions>
  <inkml:trace contextRef="#ctx0" brushRef="#br0">1 190 24575,'41'-2'0,"-10"1"0,-6-4 0,-7 4 0,12-7 0,-4 3 0,8-1 0,-6-2 0,7 3 0,-4-3 0,0 2 0,-3-1 0,-1 1 0,-5 1 0,4 0 0,-9 0 0,3 0 0,-7 3 0,-1-2 0,-2 4 0,-2-4 0,3 4 0,0-2 0,0 0 0,0 1 0,-1-1 0,4 0 0,0 2 0,8-4 0,-7 3 0,4-1 0,-3 0 0,-2 2 0,2-2 0,-2 2 0,2 0 0,0-2 0,2 1 0,2-3 0,-2 3 0,3-3 0,2 1 0,-1-2 0,5 0 0,-4 0 0,0 0 0,-5 0 0,0 0 0,0 0 0,-6 3 0,3-2 0,-4 3 0,2-3 0,1 4 0,-1-4 0,-2 4 0,-1-2 0,-1 0 0,-1 1 0,1-1 0,0 2 0,2 0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5:21.033"/>
    </inkml:context>
    <inkml:brush xml:id="br0">
      <inkml:brushProperty name="width" value="0.35" units="cm"/>
      <inkml:brushProperty name="height" value="0.35" units="cm"/>
      <inkml:brushProperty name="color" value="#F2F2F2"/>
    </inkml:brush>
  </inkml:definitions>
  <inkml:trace contextRef="#ctx0" brushRef="#br0">1 258 24575,'23'0'0,"-4"0"0,-12 0 0,-2 0 0,10 0 0,-9 0 0,8 0 0,-7-3 0,1 2 0,4-3 0,-3 2 0,1 2 0,0-4 0,-4 3 0,8-4 0,-7 4 0,4-4 0,-2 3 0,-2-2 0,4 0 0,-4 0 0,1 2 0,6-2 0,-8 2 0,8 0 0,-9-1 0,8 2 0,-6-2 0,3 2 0,0-2 0,-3 2 0,4 0 0,-2-2 0,2 3 0,-1-4 0,-1 4 0,1-4 0,0 2 0,-2 0 0,1-2 0,-1 4 0,2-3 0,0 0 0,0 1 0,-2-2 0,2 2 0,-1-2 0,3 2 0,-3-2 0,1 3 0,-2-2 0,2 0 0,-1 1 0,0-1 0,0 1 0,1-2 0,0 0 0,0 2 0,-2-2 0,2 2 0,-3-2 0,4 0 0,-3 2 0,1 0 0,1 2 0,-2 0 0,4 0 0,-5 0 0,4 0 0,-3 0 0,0 0 0,2 7 0,-6-1 0,-1 5 0,-3 0 0,0-4 0,-8 1 0,1-5 0,-5-1 0,2-2 0,4 0 0,-5 0 0,1 0 0,2 0 0,-3 0 0,3 0 0,-1 0 0,-2 0 0,3 0 0,-2 0 0,1 0 0,1 0 0,-3 3 0,3 0 0,0 2 0,-1-1 0,1 0 0,-1-2 0,-1 1 0,3-3 0,-3 4 0,2-2 0,-1 0 0,0 1 0,1-1 0,-1 2 0,0 0 0,1 1 0,-1-1 0,1 1 0,1-1 0,27 1 0,-15-3 0,21 1 0,-22-3 0,0 0 0,10 0 0,-8 0 0,8 0 0,-7 0 0,-1 0 0,6 0 0,-4 0 0,3 0 0,-2 0 0,-2 0 0,4 0 0,-3 0 0,1 0 0,0 0 0,-1 0 0,3 0 0,-3 0 0,3 0 0,-4 0 0,3 0 0,-1 0 0,-1 0 0,2 0 0,0 0 0,-1 0 0,0 0 0,0 0 0,1 0 0,-1 0 0,0 0 0,1 0 0,-1 0 0,1 0 0,-1 0 0,0 0 0,0 0 0,0 0 0,-1 0 0,2 0 0,-1 0 0,1 0 0,-1 0 0,1 0 0,-2 0 0,2 0 0,-1 0 0,-35-5 0,18 1 0,-33-4 0,27 3 0,-4 1 0,1-1 0,-2 0 0,-1 0 0,1-2 0,-1 1 0,3-1 0,-1 3 0,4-1 0,-2 0 0,2 1 0,3 1 0,-2-1 0,4 2 0,-3 0 0,2-2 0,-2 3 0,3 0 0,-4-1 0,4 1 0,-4-3 0,4 4 0,-2-2 0,3 0 0,-2 1 0,2 0 0,-2 1 0,1 0 0,-2-2 0,3 1 0,-3-1 0,4 2 0,-6 0 0,4 0 0,-5 0 0,5 0 0,-1 0 0,1 0 0,-1 2 0,2-2 0,-2 2 0,1 0 0,1 0 0,-3 2 0,1-2 0,0 0 0,-4-1 0,4 1 0,-2 1 0,2 0 0,3-2 0,-4 1 0,3-2 0,-2 0 0,-1 0 0,3 0 0,17-18 0,-6 12 0,14-15 0,-13 17 0,0-2 0,4-3 0,-2 2 0,2-3 0,0 1 0,-3 4 0,4-4 0,0 4 0,-1-1 0,3 2 0,-3-1 0,1 1 0,-1 2 0,2-2 0,-1 4 0,0-2 0,0 2 0,-1 0 0,2 2 0,0 0 0,-4 2 0,5 0 0,-4-2 0,3 0 0,0-2 0,-1 0 0,-10 15 0,3-10 0,-9 12 0,7-10 0,0-3 0,13-19 0,-10 10 0,10-17 0,-11 18 0,-1 1 0,7-8 0,-3 6 0,4-4 0,0 6 0,-3 2 0,3-1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07:25:29.841"/>
    </inkml:context>
    <inkml:brush xml:id="br0">
      <inkml:brushProperty name="width" value="0.35" units="cm"/>
      <inkml:brushProperty name="height" value="0.35" units="cm"/>
      <inkml:brushProperty name="color" value="#F2F2F2"/>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6D68D-C19F-6F4C-AC3A-E4483563E850}" type="datetimeFigureOut">
              <a:rPr kumimoji="1" lang="ja-JP" altLang="en-US" smtClean="0"/>
              <a:t>2020/12/21</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68FEA-2246-734F-BA6A-E3E3A60FAEC2}" type="slidenum">
              <a:rPr kumimoji="1" lang="ja-JP" altLang="en-US" smtClean="0"/>
              <a:t>‹#›</a:t>
            </a:fld>
            <a:endParaRPr kumimoji="1" lang="ja-JP" altLang="en-US"/>
          </a:p>
        </p:txBody>
      </p:sp>
    </p:spTree>
    <p:extLst>
      <p:ext uri="{BB962C8B-B14F-4D97-AF65-F5344CB8AC3E}">
        <p14:creationId xmlns:p14="http://schemas.microsoft.com/office/powerpoint/2010/main" val="41294289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2</a:t>
            </a:fld>
            <a:endParaRPr kumimoji="1" lang="ja-JP" altLang="en-US"/>
          </a:p>
        </p:txBody>
      </p:sp>
    </p:spTree>
    <p:extLst>
      <p:ext uri="{BB962C8B-B14F-4D97-AF65-F5344CB8AC3E}">
        <p14:creationId xmlns:p14="http://schemas.microsoft.com/office/powerpoint/2010/main" val="214170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12</a:t>
            </a:fld>
            <a:endParaRPr kumimoji="1" lang="ja-JP" altLang="en-US"/>
          </a:p>
        </p:txBody>
      </p:sp>
    </p:spTree>
    <p:extLst>
      <p:ext uri="{BB962C8B-B14F-4D97-AF65-F5344CB8AC3E}">
        <p14:creationId xmlns:p14="http://schemas.microsoft.com/office/powerpoint/2010/main" val="10586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13</a:t>
            </a:fld>
            <a:endParaRPr kumimoji="1" lang="ja-JP" altLang="en-US"/>
          </a:p>
        </p:txBody>
      </p:sp>
    </p:spTree>
    <p:extLst>
      <p:ext uri="{BB962C8B-B14F-4D97-AF65-F5344CB8AC3E}">
        <p14:creationId xmlns:p14="http://schemas.microsoft.com/office/powerpoint/2010/main" val="1098220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14</a:t>
            </a:fld>
            <a:endParaRPr kumimoji="1" lang="ja-JP" altLang="en-US"/>
          </a:p>
        </p:txBody>
      </p:sp>
    </p:spTree>
    <p:extLst>
      <p:ext uri="{BB962C8B-B14F-4D97-AF65-F5344CB8AC3E}">
        <p14:creationId xmlns:p14="http://schemas.microsoft.com/office/powerpoint/2010/main" val="58408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15</a:t>
            </a:fld>
            <a:endParaRPr kumimoji="1" lang="ja-JP" altLang="en-US"/>
          </a:p>
        </p:txBody>
      </p:sp>
    </p:spTree>
    <p:extLst>
      <p:ext uri="{BB962C8B-B14F-4D97-AF65-F5344CB8AC3E}">
        <p14:creationId xmlns:p14="http://schemas.microsoft.com/office/powerpoint/2010/main" val="252108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16</a:t>
            </a:fld>
            <a:endParaRPr kumimoji="1" lang="ja-JP" altLang="en-US"/>
          </a:p>
        </p:txBody>
      </p:sp>
    </p:spTree>
    <p:extLst>
      <p:ext uri="{BB962C8B-B14F-4D97-AF65-F5344CB8AC3E}">
        <p14:creationId xmlns:p14="http://schemas.microsoft.com/office/powerpoint/2010/main" val="1467041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17</a:t>
            </a:fld>
            <a:endParaRPr kumimoji="1" lang="ja-JP" altLang="en-US"/>
          </a:p>
        </p:txBody>
      </p:sp>
    </p:spTree>
    <p:extLst>
      <p:ext uri="{BB962C8B-B14F-4D97-AF65-F5344CB8AC3E}">
        <p14:creationId xmlns:p14="http://schemas.microsoft.com/office/powerpoint/2010/main" val="1684931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18</a:t>
            </a:fld>
            <a:endParaRPr kumimoji="1" lang="ja-JP" altLang="en-US"/>
          </a:p>
        </p:txBody>
      </p:sp>
    </p:spTree>
    <p:extLst>
      <p:ext uri="{BB962C8B-B14F-4D97-AF65-F5344CB8AC3E}">
        <p14:creationId xmlns:p14="http://schemas.microsoft.com/office/powerpoint/2010/main" val="33393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19</a:t>
            </a:fld>
            <a:endParaRPr kumimoji="1" lang="ja-JP" altLang="en-US"/>
          </a:p>
        </p:txBody>
      </p:sp>
    </p:spTree>
    <p:extLst>
      <p:ext uri="{BB962C8B-B14F-4D97-AF65-F5344CB8AC3E}">
        <p14:creationId xmlns:p14="http://schemas.microsoft.com/office/powerpoint/2010/main" val="1558597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20</a:t>
            </a:fld>
            <a:endParaRPr kumimoji="1" lang="ja-JP" altLang="en-US"/>
          </a:p>
        </p:txBody>
      </p:sp>
    </p:spTree>
    <p:extLst>
      <p:ext uri="{BB962C8B-B14F-4D97-AF65-F5344CB8AC3E}">
        <p14:creationId xmlns:p14="http://schemas.microsoft.com/office/powerpoint/2010/main" val="218674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3</a:t>
            </a:fld>
            <a:endParaRPr kumimoji="1" lang="ja-JP" altLang="en-US"/>
          </a:p>
        </p:txBody>
      </p:sp>
    </p:spTree>
    <p:extLst>
      <p:ext uri="{BB962C8B-B14F-4D97-AF65-F5344CB8AC3E}">
        <p14:creationId xmlns:p14="http://schemas.microsoft.com/office/powerpoint/2010/main" val="412422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r>
              <a:rPr kumimoji="1" lang="en-US" altLang="ja-JP" dirty="0"/>
              <a:t>why</a:t>
            </a:r>
            <a:r>
              <a:rPr kumimoji="1" lang="ja-JP" altLang="en-US"/>
              <a:t> 核心の教化はやはり対面。教化はミクロ化するのが原則。そこに導くためのツールとして寺報をとらえる。</a:t>
            </a:r>
            <a:endParaRPr kumimoji="1" lang="en-US" altLang="ja-JP" dirty="0"/>
          </a:p>
          <a:p>
            <a:r>
              <a:rPr kumimoji="1" lang="en-US" altLang="ja-JP" dirty="0"/>
              <a:t>how</a:t>
            </a:r>
            <a:r>
              <a:rPr kumimoji="1" lang="ja-JP" altLang="en-US"/>
              <a:t>　伝えたい情報・知りたい情報。ジョハリの窓。寺が知っていることと門徒が知っていることは開放の窓。寺が知っているが門徒は知らないことをまず開いていく。展開できれば、門徒が知っているが寺は知らない部分を開いていく。</a:t>
            </a:r>
            <a:r>
              <a:rPr kumimoji="1" lang="en-US" altLang="ja-JP" dirty="0"/>
              <a:t>ex.</a:t>
            </a:r>
            <a:r>
              <a:rPr kumimoji="1" lang="ja-JP" altLang="en-US"/>
              <a:t>寺に対して思っているがあらたまって言えないこと。⇨</a:t>
            </a:r>
            <a:r>
              <a:rPr kumimoji="1" lang="en-US" altLang="ja-JP" dirty="0"/>
              <a:t>Q</a:t>
            </a:r>
            <a:r>
              <a:rPr kumimoji="1" lang="ja-JP" altLang="en-US"/>
              <a:t> </a:t>
            </a:r>
            <a:r>
              <a:rPr kumimoji="1" lang="en-US" altLang="ja-JP" dirty="0"/>
              <a:t>&amp;A</a:t>
            </a:r>
            <a:r>
              <a:rPr kumimoji="1" lang="ja-JP" altLang="en-US"/>
              <a:t>で解消</a:t>
            </a:r>
            <a:endParaRPr kumimoji="1" lang="en-US" altLang="ja-JP" dirty="0"/>
          </a:p>
          <a:p>
            <a:r>
              <a:rPr kumimoji="1" lang="en-US" altLang="ja-JP" dirty="0"/>
              <a:t>when</a:t>
            </a:r>
            <a:r>
              <a:rPr kumimoji="1" lang="ja-JP" altLang="en-US"/>
              <a:t>　出し続けられることがまず大事。必ず送ってくるから信頼ができる。また待ってもらえる。それは期待感につながる。</a:t>
            </a:r>
            <a:endParaRPr kumimoji="1" lang="en-US" altLang="ja-JP" dirty="0"/>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4</a:t>
            </a:fld>
            <a:endParaRPr kumimoji="1" lang="ja-JP" altLang="en-US"/>
          </a:p>
        </p:txBody>
      </p:sp>
    </p:spTree>
    <p:extLst>
      <p:ext uri="{BB962C8B-B14F-4D97-AF65-F5344CB8AC3E}">
        <p14:creationId xmlns:p14="http://schemas.microsoft.com/office/powerpoint/2010/main" val="119880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6</a:t>
            </a:fld>
            <a:endParaRPr kumimoji="1" lang="ja-JP" altLang="en-US"/>
          </a:p>
        </p:txBody>
      </p:sp>
    </p:spTree>
    <p:extLst>
      <p:ext uri="{BB962C8B-B14F-4D97-AF65-F5344CB8AC3E}">
        <p14:creationId xmlns:p14="http://schemas.microsoft.com/office/powerpoint/2010/main" val="796821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7</a:t>
            </a:fld>
            <a:endParaRPr kumimoji="1" lang="ja-JP" altLang="en-US"/>
          </a:p>
        </p:txBody>
      </p:sp>
    </p:spTree>
    <p:extLst>
      <p:ext uri="{BB962C8B-B14F-4D97-AF65-F5344CB8AC3E}">
        <p14:creationId xmlns:p14="http://schemas.microsoft.com/office/powerpoint/2010/main" val="294208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8</a:t>
            </a:fld>
            <a:endParaRPr kumimoji="1" lang="ja-JP" altLang="en-US"/>
          </a:p>
        </p:txBody>
      </p:sp>
    </p:spTree>
    <p:extLst>
      <p:ext uri="{BB962C8B-B14F-4D97-AF65-F5344CB8AC3E}">
        <p14:creationId xmlns:p14="http://schemas.microsoft.com/office/powerpoint/2010/main" val="114947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9</a:t>
            </a:fld>
            <a:endParaRPr kumimoji="1" lang="ja-JP" altLang="en-US"/>
          </a:p>
        </p:txBody>
      </p:sp>
    </p:spTree>
    <p:extLst>
      <p:ext uri="{BB962C8B-B14F-4D97-AF65-F5344CB8AC3E}">
        <p14:creationId xmlns:p14="http://schemas.microsoft.com/office/powerpoint/2010/main" val="2043134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10</a:t>
            </a:fld>
            <a:endParaRPr kumimoji="1" lang="ja-JP" altLang="en-US"/>
          </a:p>
        </p:txBody>
      </p:sp>
    </p:spTree>
    <p:extLst>
      <p:ext uri="{BB962C8B-B14F-4D97-AF65-F5344CB8AC3E}">
        <p14:creationId xmlns:p14="http://schemas.microsoft.com/office/powerpoint/2010/main" val="288104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B68FEA-2246-734F-BA6A-E3E3A60FAEC2}" type="slidenum">
              <a:rPr kumimoji="1" lang="ja-JP" altLang="en-US" smtClean="0"/>
              <a:t>11</a:t>
            </a:fld>
            <a:endParaRPr kumimoji="1" lang="ja-JP" altLang="en-US"/>
          </a:p>
        </p:txBody>
      </p:sp>
    </p:spTree>
    <p:extLst>
      <p:ext uri="{BB962C8B-B14F-4D97-AF65-F5344CB8AC3E}">
        <p14:creationId xmlns:p14="http://schemas.microsoft.com/office/powerpoint/2010/main" val="66128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B3F23D-AD86-464C-AB5D-869A87214451}"/>
              </a:ext>
            </a:extLst>
          </p:cNvPr>
          <p:cNvSpPr>
            <a:spLocks noGrp="1"/>
          </p:cNvSpPr>
          <p:nvPr>
            <p:ph type="ctrTitle"/>
          </p:nvPr>
        </p:nvSpPr>
        <p:spPr>
          <a:xfrm>
            <a:off x="1238250" y="1122363"/>
            <a:ext cx="7429500" cy="2387600"/>
          </a:xfrm>
        </p:spPr>
        <p:txBody>
          <a:bodyPr anchor="b"/>
          <a:lstStyle>
            <a:lvl1pPr algn="ctr">
              <a:defRPr sz="4873"/>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0C5E29E-9045-754C-961F-903D7EC95D97}"/>
              </a:ext>
            </a:extLst>
          </p:cNvPr>
          <p:cNvSpPr>
            <a:spLocks noGrp="1"/>
          </p:cNvSpPr>
          <p:nvPr>
            <p:ph type="subTitle" idx="1"/>
          </p:nvPr>
        </p:nvSpPr>
        <p:spPr>
          <a:xfrm>
            <a:off x="1238250" y="3602038"/>
            <a:ext cx="7429500" cy="1655762"/>
          </a:xfrm>
        </p:spPr>
        <p:txBody>
          <a:bodyPr/>
          <a:lstStyle>
            <a:lvl1pPr marL="0" indent="0" algn="ctr">
              <a:buNone/>
              <a:defRPr sz="1950"/>
            </a:lvl1pPr>
            <a:lvl2pPr marL="371443" indent="0" algn="ctr">
              <a:buNone/>
              <a:defRPr sz="1625"/>
            </a:lvl2pPr>
            <a:lvl3pPr marL="742888" indent="0" algn="ctr">
              <a:buNone/>
              <a:defRPr sz="1463"/>
            </a:lvl3pPr>
            <a:lvl4pPr marL="1114331" indent="0" algn="ctr">
              <a:buNone/>
              <a:defRPr sz="1300"/>
            </a:lvl4pPr>
            <a:lvl5pPr marL="1485776" indent="0" algn="ctr">
              <a:buNone/>
              <a:defRPr sz="1300"/>
            </a:lvl5pPr>
            <a:lvl6pPr marL="1857220" indent="0" algn="ctr">
              <a:buNone/>
              <a:defRPr sz="1300"/>
            </a:lvl6pPr>
            <a:lvl7pPr marL="2228663" indent="0" algn="ctr">
              <a:buNone/>
              <a:defRPr sz="1300"/>
            </a:lvl7pPr>
            <a:lvl8pPr marL="2600108" indent="0" algn="ctr">
              <a:buNone/>
              <a:defRPr sz="1300"/>
            </a:lvl8pPr>
            <a:lvl9pPr marL="2971551"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95401F3-B91E-8D45-B570-709FEECFE088}"/>
              </a:ext>
            </a:extLst>
          </p:cNvPr>
          <p:cNvSpPr>
            <a:spLocks noGrp="1"/>
          </p:cNvSpPr>
          <p:nvPr>
            <p:ph type="dt" sz="half" idx="10"/>
          </p:nvPr>
        </p:nvSpPr>
        <p:spPr/>
        <p:txBody>
          <a:bodyPr/>
          <a:lstStyle/>
          <a:p>
            <a:fld id="{0F99E4F1-E780-B949-9CE1-4C8CD5F88546}" type="datetime1">
              <a:rPr kumimoji="1" lang="ja-JP" altLang="en-US" smtClean="0"/>
              <a:t>2020/12/21</a:t>
            </a:fld>
            <a:endParaRPr kumimoji="1" lang="ja-JP" altLang="en-US"/>
          </a:p>
        </p:txBody>
      </p:sp>
      <p:sp>
        <p:nvSpPr>
          <p:cNvPr id="5" name="フッター プレースホルダー 4">
            <a:extLst>
              <a:ext uri="{FF2B5EF4-FFF2-40B4-BE49-F238E27FC236}">
                <a16:creationId xmlns:a16="http://schemas.microsoft.com/office/drawing/2014/main" id="{1C900E7F-A7FD-E74F-BD8C-8B36155EF9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CE417D-D2A5-D547-8252-920D5D7FBE6F}"/>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289634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E7C72E-FED6-1E4F-80F2-3BAD8148861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CE84E57-7C8D-D74A-98FF-663D0DEF22A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4B8907-C7DE-1A4B-AFDA-00F34B3D5394}"/>
              </a:ext>
            </a:extLst>
          </p:cNvPr>
          <p:cNvSpPr>
            <a:spLocks noGrp="1"/>
          </p:cNvSpPr>
          <p:nvPr>
            <p:ph type="dt" sz="half" idx="10"/>
          </p:nvPr>
        </p:nvSpPr>
        <p:spPr/>
        <p:txBody>
          <a:bodyPr/>
          <a:lstStyle/>
          <a:p>
            <a:fld id="{4DB3BF99-B328-5B4D-B97E-C45E32166E82}" type="datetime1">
              <a:rPr kumimoji="1" lang="ja-JP" altLang="en-US" smtClean="0"/>
              <a:t>2020/12/21</a:t>
            </a:fld>
            <a:endParaRPr kumimoji="1" lang="ja-JP" altLang="en-US"/>
          </a:p>
        </p:txBody>
      </p:sp>
      <p:sp>
        <p:nvSpPr>
          <p:cNvPr id="5" name="フッター プレースホルダー 4">
            <a:extLst>
              <a:ext uri="{FF2B5EF4-FFF2-40B4-BE49-F238E27FC236}">
                <a16:creationId xmlns:a16="http://schemas.microsoft.com/office/drawing/2014/main" id="{0DF11041-6646-EA48-9F22-1434FAB57E9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723FF9-18A3-2447-8DC3-88250EF0A531}"/>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129007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E373685-4A70-CC4E-88DE-D6F8D6B5FAD0}"/>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5205DA2-BE98-8F48-A748-46E59B081C72}"/>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F18A2D-FFF1-C848-8F6A-C89C402A1381}"/>
              </a:ext>
            </a:extLst>
          </p:cNvPr>
          <p:cNvSpPr>
            <a:spLocks noGrp="1"/>
          </p:cNvSpPr>
          <p:nvPr>
            <p:ph type="dt" sz="half" idx="10"/>
          </p:nvPr>
        </p:nvSpPr>
        <p:spPr/>
        <p:txBody>
          <a:bodyPr/>
          <a:lstStyle/>
          <a:p>
            <a:fld id="{33684FD1-D57C-DE44-AD39-0F84CFE104E6}" type="datetime1">
              <a:rPr kumimoji="1" lang="ja-JP" altLang="en-US" smtClean="0"/>
              <a:t>2020/12/21</a:t>
            </a:fld>
            <a:endParaRPr kumimoji="1" lang="ja-JP" altLang="en-US"/>
          </a:p>
        </p:txBody>
      </p:sp>
      <p:sp>
        <p:nvSpPr>
          <p:cNvPr id="5" name="フッター プレースホルダー 4">
            <a:extLst>
              <a:ext uri="{FF2B5EF4-FFF2-40B4-BE49-F238E27FC236}">
                <a16:creationId xmlns:a16="http://schemas.microsoft.com/office/drawing/2014/main" id="{709EB593-63CF-FB49-B052-F3F394E037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E4DCC2-5993-604F-9133-BBA1195A1F86}"/>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12388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3A9CA-7577-E54B-9E85-60DD1AFDA5E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355120-6277-F44A-AF7D-5E68B397484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37308C-BE19-C74C-9989-94733BF986DE}"/>
              </a:ext>
            </a:extLst>
          </p:cNvPr>
          <p:cNvSpPr>
            <a:spLocks noGrp="1"/>
          </p:cNvSpPr>
          <p:nvPr>
            <p:ph type="dt" sz="half" idx="10"/>
          </p:nvPr>
        </p:nvSpPr>
        <p:spPr/>
        <p:txBody>
          <a:bodyPr/>
          <a:lstStyle/>
          <a:p>
            <a:fld id="{92AF7C21-F59A-5345-8065-512EA558A8CF}" type="datetime1">
              <a:rPr kumimoji="1" lang="ja-JP" altLang="en-US" smtClean="0"/>
              <a:t>2020/12/21</a:t>
            </a:fld>
            <a:endParaRPr kumimoji="1" lang="ja-JP" altLang="en-US"/>
          </a:p>
        </p:txBody>
      </p:sp>
      <p:sp>
        <p:nvSpPr>
          <p:cNvPr id="5" name="フッター プレースホルダー 4">
            <a:extLst>
              <a:ext uri="{FF2B5EF4-FFF2-40B4-BE49-F238E27FC236}">
                <a16:creationId xmlns:a16="http://schemas.microsoft.com/office/drawing/2014/main" id="{1CB76E8B-57F5-F044-90D0-8D69A5B28D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9E7038-641A-B645-9DF0-DEBD10FB335D}"/>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1329034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657944-6153-BF48-8E4D-1C37681A4720}"/>
              </a:ext>
            </a:extLst>
          </p:cNvPr>
          <p:cNvSpPr>
            <a:spLocks noGrp="1"/>
          </p:cNvSpPr>
          <p:nvPr>
            <p:ph type="title"/>
          </p:nvPr>
        </p:nvSpPr>
        <p:spPr>
          <a:xfrm>
            <a:off x="675881" y="1709740"/>
            <a:ext cx="8543925" cy="2852737"/>
          </a:xfrm>
        </p:spPr>
        <p:txBody>
          <a:bodyPr anchor="b"/>
          <a:lstStyle>
            <a:lvl1pPr>
              <a:defRPr sz="4873"/>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F390A3-C0DE-7B45-933C-5D00A3490B93}"/>
              </a:ext>
            </a:extLst>
          </p:cNvPr>
          <p:cNvSpPr>
            <a:spLocks noGrp="1"/>
          </p:cNvSpPr>
          <p:nvPr>
            <p:ph type="body" idx="1"/>
          </p:nvPr>
        </p:nvSpPr>
        <p:spPr>
          <a:xfrm>
            <a:off x="675881" y="4589466"/>
            <a:ext cx="8543925" cy="1500187"/>
          </a:xfrm>
        </p:spPr>
        <p:txBody>
          <a:bodyPr/>
          <a:lstStyle>
            <a:lvl1pPr marL="0" indent="0">
              <a:buNone/>
              <a:defRPr sz="1950">
                <a:solidFill>
                  <a:schemeClr val="tx1">
                    <a:tint val="75000"/>
                  </a:schemeClr>
                </a:solidFill>
              </a:defRPr>
            </a:lvl1pPr>
            <a:lvl2pPr marL="371443" indent="0">
              <a:buNone/>
              <a:defRPr sz="1625">
                <a:solidFill>
                  <a:schemeClr val="tx1">
                    <a:tint val="75000"/>
                  </a:schemeClr>
                </a:solidFill>
              </a:defRPr>
            </a:lvl2pPr>
            <a:lvl3pPr marL="742888" indent="0">
              <a:buNone/>
              <a:defRPr sz="1463">
                <a:solidFill>
                  <a:schemeClr val="tx1">
                    <a:tint val="75000"/>
                  </a:schemeClr>
                </a:solidFill>
              </a:defRPr>
            </a:lvl3pPr>
            <a:lvl4pPr marL="1114331" indent="0">
              <a:buNone/>
              <a:defRPr sz="1300">
                <a:solidFill>
                  <a:schemeClr val="tx1">
                    <a:tint val="75000"/>
                  </a:schemeClr>
                </a:solidFill>
              </a:defRPr>
            </a:lvl4pPr>
            <a:lvl5pPr marL="1485776" indent="0">
              <a:buNone/>
              <a:defRPr sz="1300">
                <a:solidFill>
                  <a:schemeClr val="tx1">
                    <a:tint val="75000"/>
                  </a:schemeClr>
                </a:solidFill>
              </a:defRPr>
            </a:lvl5pPr>
            <a:lvl6pPr marL="1857220" indent="0">
              <a:buNone/>
              <a:defRPr sz="1300">
                <a:solidFill>
                  <a:schemeClr val="tx1">
                    <a:tint val="75000"/>
                  </a:schemeClr>
                </a:solidFill>
              </a:defRPr>
            </a:lvl6pPr>
            <a:lvl7pPr marL="2228663" indent="0">
              <a:buNone/>
              <a:defRPr sz="1300">
                <a:solidFill>
                  <a:schemeClr val="tx1">
                    <a:tint val="75000"/>
                  </a:schemeClr>
                </a:solidFill>
              </a:defRPr>
            </a:lvl7pPr>
            <a:lvl8pPr marL="2600108" indent="0">
              <a:buNone/>
              <a:defRPr sz="1300">
                <a:solidFill>
                  <a:schemeClr val="tx1">
                    <a:tint val="75000"/>
                  </a:schemeClr>
                </a:solidFill>
              </a:defRPr>
            </a:lvl8pPr>
            <a:lvl9pPr marL="2971551"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6B79320-22D9-7549-AFDC-950FE2C94BA9}"/>
              </a:ext>
            </a:extLst>
          </p:cNvPr>
          <p:cNvSpPr>
            <a:spLocks noGrp="1"/>
          </p:cNvSpPr>
          <p:nvPr>
            <p:ph type="dt" sz="half" idx="10"/>
          </p:nvPr>
        </p:nvSpPr>
        <p:spPr/>
        <p:txBody>
          <a:bodyPr/>
          <a:lstStyle/>
          <a:p>
            <a:fld id="{30BBF3F5-53B5-5845-9A9A-A73987CA2B15}" type="datetime1">
              <a:rPr kumimoji="1" lang="ja-JP" altLang="en-US" smtClean="0"/>
              <a:t>2020/12/21</a:t>
            </a:fld>
            <a:endParaRPr kumimoji="1" lang="ja-JP" altLang="en-US"/>
          </a:p>
        </p:txBody>
      </p:sp>
      <p:sp>
        <p:nvSpPr>
          <p:cNvPr id="5" name="フッター プレースホルダー 4">
            <a:extLst>
              <a:ext uri="{FF2B5EF4-FFF2-40B4-BE49-F238E27FC236}">
                <a16:creationId xmlns:a16="http://schemas.microsoft.com/office/drawing/2014/main" id="{0C17AE48-28EA-BE4B-92B5-8465CCE771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E89184-7E9E-9B47-B2A3-87096181E513}"/>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9725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0AF012-65B0-354D-8EFB-CF9E7527F5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BD403A4-DECE-6743-985A-20F34121D8EF}"/>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A0CAD6D-49DE-6940-9FF9-E27A16465579}"/>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27CA617-FC8F-F749-A19F-BEC128E9344D}"/>
              </a:ext>
            </a:extLst>
          </p:cNvPr>
          <p:cNvSpPr>
            <a:spLocks noGrp="1"/>
          </p:cNvSpPr>
          <p:nvPr>
            <p:ph type="dt" sz="half" idx="10"/>
          </p:nvPr>
        </p:nvSpPr>
        <p:spPr/>
        <p:txBody>
          <a:bodyPr/>
          <a:lstStyle/>
          <a:p>
            <a:fld id="{C904527C-69E0-CB47-8E5A-893B097873AA}" type="datetime1">
              <a:rPr kumimoji="1" lang="ja-JP" altLang="en-US" smtClean="0"/>
              <a:t>2020/12/21</a:t>
            </a:fld>
            <a:endParaRPr kumimoji="1" lang="ja-JP" altLang="en-US"/>
          </a:p>
        </p:txBody>
      </p:sp>
      <p:sp>
        <p:nvSpPr>
          <p:cNvPr id="6" name="フッター プレースホルダー 5">
            <a:extLst>
              <a:ext uri="{FF2B5EF4-FFF2-40B4-BE49-F238E27FC236}">
                <a16:creationId xmlns:a16="http://schemas.microsoft.com/office/drawing/2014/main" id="{C6A77F74-5EAF-C14A-898F-31B287B5251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D91F8D-1639-6C44-BBE2-458BC08E24A8}"/>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187527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7500FA-4EF8-324F-9F84-04F2DBAE3787}"/>
              </a:ext>
            </a:extLst>
          </p:cNvPr>
          <p:cNvSpPr>
            <a:spLocks noGrp="1"/>
          </p:cNvSpPr>
          <p:nvPr>
            <p:ph type="title"/>
          </p:nvPr>
        </p:nvSpPr>
        <p:spPr>
          <a:xfrm>
            <a:off x="682330" y="365127"/>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F47D46-9A52-7C46-9AAC-2EA5C44CC7D2}"/>
              </a:ext>
            </a:extLst>
          </p:cNvPr>
          <p:cNvSpPr>
            <a:spLocks noGrp="1"/>
          </p:cNvSpPr>
          <p:nvPr>
            <p:ph type="body" idx="1"/>
          </p:nvPr>
        </p:nvSpPr>
        <p:spPr>
          <a:xfrm>
            <a:off x="682330" y="1681164"/>
            <a:ext cx="4190702" cy="823912"/>
          </a:xfrm>
        </p:spPr>
        <p:txBody>
          <a:bodyPr anchor="b"/>
          <a:lstStyle>
            <a:lvl1pPr marL="0" indent="0">
              <a:buNone/>
              <a:defRPr sz="1950" b="1"/>
            </a:lvl1pPr>
            <a:lvl2pPr marL="371443" indent="0">
              <a:buNone/>
              <a:defRPr sz="1625" b="1"/>
            </a:lvl2pPr>
            <a:lvl3pPr marL="742888" indent="0">
              <a:buNone/>
              <a:defRPr sz="1463" b="1"/>
            </a:lvl3pPr>
            <a:lvl4pPr marL="1114331" indent="0">
              <a:buNone/>
              <a:defRPr sz="1300" b="1"/>
            </a:lvl4pPr>
            <a:lvl5pPr marL="1485776" indent="0">
              <a:buNone/>
              <a:defRPr sz="1300" b="1"/>
            </a:lvl5pPr>
            <a:lvl6pPr marL="1857220" indent="0">
              <a:buNone/>
              <a:defRPr sz="1300" b="1"/>
            </a:lvl6pPr>
            <a:lvl7pPr marL="2228663" indent="0">
              <a:buNone/>
              <a:defRPr sz="1300" b="1"/>
            </a:lvl7pPr>
            <a:lvl8pPr marL="2600108" indent="0">
              <a:buNone/>
              <a:defRPr sz="1300" b="1"/>
            </a:lvl8pPr>
            <a:lvl9pPr marL="2971551"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CBBCB87-5924-814C-8117-2A43B519CF67}"/>
              </a:ext>
            </a:extLst>
          </p:cNvPr>
          <p:cNvSpPr>
            <a:spLocks noGrp="1"/>
          </p:cNvSpPr>
          <p:nvPr>
            <p:ph sz="half" idx="2"/>
          </p:nvPr>
        </p:nvSpPr>
        <p:spPr>
          <a:xfrm>
            <a:off x="682330" y="2505076"/>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8E2BEBA-FEBC-3548-96FB-FB2DE9FA8025}"/>
              </a:ext>
            </a:extLst>
          </p:cNvPr>
          <p:cNvSpPr>
            <a:spLocks noGrp="1"/>
          </p:cNvSpPr>
          <p:nvPr>
            <p:ph type="body" sz="quarter" idx="3"/>
          </p:nvPr>
        </p:nvSpPr>
        <p:spPr>
          <a:xfrm>
            <a:off x="5014915" y="1681164"/>
            <a:ext cx="4211340" cy="823912"/>
          </a:xfrm>
        </p:spPr>
        <p:txBody>
          <a:bodyPr anchor="b"/>
          <a:lstStyle>
            <a:lvl1pPr marL="0" indent="0">
              <a:buNone/>
              <a:defRPr sz="1950" b="1"/>
            </a:lvl1pPr>
            <a:lvl2pPr marL="371443" indent="0">
              <a:buNone/>
              <a:defRPr sz="1625" b="1"/>
            </a:lvl2pPr>
            <a:lvl3pPr marL="742888" indent="0">
              <a:buNone/>
              <a:defRPr sz="1463" b="1"/>
            </a:lvl3pPr>
            <a:lvl4pPr marL="1114331" indent="0">
              <a:buNone/>
              <a:defRPr sz="1300" b="1"/>
            </a:lvl4pPr>
            <a:lvl5pPr marL="1485776" indent="0">
              <a:buNone/>
              <a:defRPr sz="1300" b="1"/>
            </a:lvl5pPr>
            <a:lvl6pPr marL="1857220" indent="0">
              <a:buNone/>
              <a:defRPr sz="1300" b="1"/>
            </a:lvl6pPr>
            <a:lvl7pPr marL="2228663" indent="0">
              <a:buNone/>
              <a:defRPr sz="1300" b="1"/>
            </a:lvl7pPr>
            <a:lvl8pPr marL="2600108" indent="0">
              <a:buNone/>
              <a:defRPr sz="1300" b="1"/>
            </a:lvl8pPr>
            <a:lvl9pPr marL="2971551"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FF259BE-9D31-4947-A47E-AB443D0C0B9C}"/>
              </a:ext>
            </a:extLst>
          </p:cNvPr>
          <p:cNvSpPr>
            <a:spLocks noGrp="1"/>
          </p:cNvSpPr>
          <p:nvPr>
            <p:ph sz="quarter" idx="4"/>
          </p:nvPr>
        </p:nvSpPr>
        <p:spPr>
          <a:xfrm>
            <a:off x="5014915" y="2505076"/>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C3F867B-886A-C341-B063-D4F80243D335}"/>
              </a:ext>
            </a:extLst>
          </p:cNvPr>
          <p:cNvSpPr>
            <a:spLocks noGrp="1"/>
          </p:cNvSpPr>
          <p:nvPr>
            <p:ph type="dt" sz="half" idx="10"/>
          </p:nvPr>
        </p:nvSpPr>
        <p:spPr/>
        <p:txBody>
          <a:bodyPr/>
          <a:lstStyle/>
          <a:p>
            <a:fld id="{EB3FC0C2-01E4-4B4E-8AA0-395D339D8F9B}" type="datetime1">
              <a:rPr kumimoji="1" lang="ja-JP" altLang="en-US" smtClean="0"/>
              <a:t>2020/12/21</a:t>
            </a:fld>
            <a:endParaRPr kumimoji="1" lang="ja-JP" altLang="en-US"/>
          </a:p>
        </p:txBody>
      </p:sp>
      <p:sp>
        <p:nvSpPr>
          <p:cNvPr id="8" name="フッター プレースホルダー 7">
            <a:extLst>
              <a:ext uri="{FF2B5EF4-FFF2-40B4-BE49-F238E27FC236}">
                <a16:creationId xmlns:a16="http://schemas.microsoft.com/office/drawing/2014/main" id="{6B1D84F2-D54D-5648-9F48-AFC30EA0AD8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66F21AB-FB4E-B045-B014-827A50F31CA7}"/>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273085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D03A93-0E5A-2B47-B3B0-212614D914D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90F8B13-7EE0-3544-A7F8-DDAE8032CF62}"/>
              </a:ext>
            </a:extLst>
          </p:cNvPr>
          <p:cNvSpPr>
            <a:spLocks noGrp="1"/>
          </p:cNvSpPr>
          <p:nvPr>
            <p:ph type="dt" sz="half" idx="10"/>
          </p:nvPr>
        </p:nvSpPr>
        <p:spPr/>
        <p:txBody>
          <a:bodyPr/>
          <a:lstStyle/>
          <a:p>
            <a:fld id="{8A05A43D-124E-494A-A4CB-D24BEC552EE5}" type="datetime1">
              <a:rPr kumimoji="1" lang="ja-JP" altLang="en-US" smtClean="0"/>
              <a:t>2020/12/21</a:t>
            </a:fld>
            <a:endParaRPr kumimoji="1" lang="ja-JP" altLang="en-US"/>
          </a:p>
        </p:txBody>
      </p:sp>
      <p:sp>
        <p:nvSpPr>
          <p:cNvPr id="4" name="フッター プレースホルダー 3">
            <a:extLst>
              <a:ext uri="{FF2B5EF4-FFF2-40B4-BE49-F238E27FC236}">
                <a16:creationId xmlns:a16="http://schemas.microsoft.com/office/drawing/2014/main" id="{EF5BB864-9DF6-054B-ACF3-B2D8AB7145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8DBA9DA-E479-774D-9978-A95490F9F7F8}"/>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247923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97993DB-9CD3-5D49-A585-3240F0EBBE04}"/>
              </a:ext>
            </a:extLst>
          </p:cNvPr>
          <p:cNvSpPr>
            <a:spLocks noGrp="1"/>
          </p:cNvSpPr>
          <p:nvPr>
            <p:ph type="dt" sz="half" idx="10"/>
          </p:nvPr>
        </p:nvSpPr>
        <p:spPr/>
        <p:txBody>
          <a:bodyPr/>
          <a:lstStyle/>
          <a:p>
            <a:fld id="{F6C90580-023D-144E-9847-B893532C8D21}" type="datetime1">
              <a:rPr kumimoji="1" lang="ja-JP" altLang="en-US" smtClean="0"/>
              <a:t>2020/12/21</a:t>
            </a:fld>
            <a:endParaRPr kumimoji="1" lang="ja-JP" altLang="en-US"/>
          </a:p>
        </p:txBody>
      </p:sp>
      <p:sp>
        <p:nvSpPr>
          <p:cNvPr id="3" name="フッター プレースホルダー 2">
            <a:extLst>
              <a:ext uri="{FF2B5EF4-FFF2-40B4-BE49-F238E27FC236}">
                <a16:creationId xmlns:a16="http://schemas.microsoft.com/office/drawing/2014/main" id="{2E8C5043-71DF-674D-8991-8E8790B47AF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81EEE57-BF22-1547-BD9D-A08D01037A06}"/>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365902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CB8E75-AA41-B94A-AD2F-127C3E9AAEB3}"/>
              </a:ext>
            </a:extLst>
          </p:cNvPr>
          <p:cNvSpPr>
            <a:spLocks noGrp="1"/>
          </p:cNvSpPr>
          <p:nvPr>
            <p:ph type="title"/>
          </p:nvPr>
        </p:nvSpPr>
        <p:spPr>
          <a:xfrm>
            <a:off x="682328" y="457200"/>
            <a:ext cx="3194944"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5D82FA-A76D-9741-B379-4172BA56C408}"/>
              </a:ext>
            </a:extLst>
          </p:cNvPr>
          <p:cNvSpPr>
            <a:spLocks noGrp="1"/>
          </p:cNvSpPr>
          <p:nvPr>
            <p:ph idx="1"/>
          </p:nvPr>
        </p:nvSpPr>
        <p:spPr>
          <a:xfrm>
            <a:off x="4211342" y="987428"/>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9B4BF64-A3F3-9A4B-B78F-2E7762032CBE}"/>
              </a:ext>
            </a:extLst>
          </p:cNvPr>
          <p:cNvSpPr>
            <a:spLocks noGrp="1"/>
          </p:cNvSpPr>
          <p:nvPr>
            <p:ph type="body" sz="half" idx="2"/>
          </p:nvPr>
        </p:nvSpPr>
        <p:spPr>
          <a:xfrm>
            <a:off x="682328" y="2057400"/>
            <a:ext cx="3194944" cy="3811588"/>
          </a:xfrm>
        </p:spPr>
        <p:txBody>
          <a:bodyPr/>
          <a:lstStyle>
            <a:lvl1pPr marL="0" indent="0">
              <a:buNone/>
              <a:defRPr sz="1300"/>
            </a:lvl1pPr>
            <a:lvl2pPr marL="371443" indent="0">
              <a:buNone/>
              <a:defRPr sz="1138"/>
            </a:lvl2pPr>
            <a:lvl3pPr marL="742888" indent="0">
              <a:buNone/>
              <a:defRPr sz="975"/>
            </a:lvl3pPr>
            <a:lvl4pPr marL="1114331" indent="0">
              <a:buNone/>
              <a:defRPr sz="813"/>
            </a:lvl4pPr>
            <a:lvl5pPr marL="1485776" indent="0">
              <a:buNone/>
              <a:defRPr sz="813"/>
            </a:lvl5pPr>
            <a:lvl6pPr marL="1857220" indent="0">
              <a:buNone/>
              <a:defRPr sz="813"/>
            </a:lvl6pPr>
            <a:lvl7pPr marL="2228663" indent="0">
              <a:buNone/>
              <a:defRPr sz="813"/>
            </a:lvl7pPr>
            <a:lvl8pPr marL="2600108" indent="0">
              <a:buNone/>
              <a:defRPr sz="813"/>
            </a:lvl8pPr>
            <a:lvl9pPr marL="2971551"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9CFA75-E483-334C-9726-52E2E059385D}"/>
              </a:ext>
            </a:extLst>
          </p:cNvPr>
          <p:cNvSpPr>
            <a:spLocks noGrp="1"/>
          </p:cNvSpPr>
          <p:nvPr>
            <p:ph type="dt" sz="half" idx="10"/>
          </p:nvPr>
        </p:nvSpPr>
        <p:spPr/>
        <p:txBody>
          <a:bodyPr/>
          <a:lstStyle/>
          <a:p>
            <a:fld id="{6C8E01B3-06D0-9A4E-9115-9C8647BC13CF}" type="datetime1">
              <a:rPr kumimoji="1" lang="ja-JP" altLang="en-US" smtClean="0"/>
              <a:t>2020/12/21</a:t>
            </a:fld>
            <a:endParaRPr kumimoji="1" lang="ja-JP" altLang="en-US"/>
          </a:p>
        </p:txBody>
      </p:sp>
      <p:sp>
        <p:nvSpPr>
          <p:cNvPr id="6" name="フッター プレースホルダー 5">
            <a:extLst>
              <a:ext uri="{FF2B5EF4-FFF2-40B4-BE49-F238E27FC236}">
                <a16:creationId xmlns:a16="http://schemas.microsoft.com/office/drawing/2014/main" id="{F7B1F9EE-DBB5-1048-ABA8-FDE1DD5B5B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2B623A3-E45E-4F4E-877B-614791400594}"/>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371953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80B013-8F2B-5242-B994-FFC9E5694C66}"/>
              </a:ext>
            </a:extLst>
          </p:cNvPr>
          <p:cNvSpPr>
            <a:spLocks noGrp="1"/>
          </p:cNvSpPr>
          <p:nvPr>
            <p:ph type="title"/>
          </p:nvPr>
        </p:nvSpPr>
        <p:spPr>
          <a:xfrm>
            <a:off x="682328" y="457200"/>
            <a:ext cx="3194944"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B1323A2-3572-7146-AB52-DB0719988B84}"/>
              </a:ext>
            </a:extLst>
          </p:cNvPr>
          <p:cNvSpPr>
            <a:spLocks noGrp="1"/>
          </p:cNvSpPr>
          <p:nvPr>
            <p:ph type="pic" idx="1"/>
          </p:nvPr>
        </p:nvSpPr>
        <p:spPr>
          <a:xfrm>
            <a:off x="4211342" y="987428"/>
            <a:ext cx="5014913" cy="4873625"/>
          </a:xfrm>
        </p:spPr>
        <p:txBody>
          <a:bodyPr/>
          <a:lstStyle>
            <a:lvl1pPr marL="0" indent="0">
              <a:buNone/>
              <a:defRPr sz="2600"/>
            </a:lvl1pPr>
            <a:lvl2pPr marL="371443" indent="0">
              <a:buNone/>
              <a:defRPr sz="2275"/>
            </a:lvl2pPr>
            <a:lvl3pPr marL="742888" indent="0">
              <a:buNone/>
              <a:defRPr sz="1950"/>
            </a:lvl3pPr>
            <a:lvl4pPr marL="1114331" indent="0">
              <a:buNone/>
              <a:defRPr sz="1625"/>
            </a:lvl4pPr>
            <a:lvl5pPr marL="1485776" indent="0">
              <a:buNone/>
              <a:defRPr sz="1625"/>
            </a:lvl5pPr>
            <a:lvl6pPr marL="1857220" indent="0">
              <a:buNone/>
              <a:defRPr sz="1625"/>
            </a:lvl6pPr>
            <a:lvl7pPr marL="2228663" indent="0">
              <a:buNone/>
              <a:defRPr sz="1625"/>
            </a:lvl7pPr>
            <a:lvl8pPr marL="2600108" indent="0">
              <a:buNone/>
              <a:defRPr sz="1625"/>
            </a:lvl8pPr>
            <a:lvl9pPr marL="2971551"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F3D40179-D090-214C-BE37-506AED64F1AF}"/>
              </a:ext>
            </a:extLst>
          </p:cNvPr>
          <p:cNvSpPr>
            <a:spLocks noGrp="1"/>
          </p:cNvSpPr>
          <p:nvPr>
            <p:ph type="body" sz="half" idx="2"/>
          </p:nvPr>
        </p:nvSpPr>
        <p:spPr>
          <a:xfrm>
            <a:off x="682328" y="2057400"/>
            <a:ext cx="3194944" cy="3811588"/>
          </a:xfrm>
        </p:spPr>
        <p:txBody>
          <a:bodyPr/>
          <a:lstStyle>
            <a:lvl1pPr marL="0" indent="0">
              <a:buNone/>
              <a:defRPr sz="1300"/>
            </a:lvl1pPr>
            <a:lvl2pPr marL="371443" indent="0">
              <a:buNone/>
              <a:defRPr sz="1138"/>
            </a:lvl2pPr>
            <a:lvl3pPr marL="742888" indent="0">
              <a:buNone/>
              <a:defRPr sz="975"/>
            </a:lvl3pPr>
            <a:lvl4pPr marL="1114331" indent="0">
              <a:buNone/>
              <a:defRPr sz="813"/>
            </a:lvl4pPr>
            <a:lvl5pPr marL="1485776" indent="0">
              <a:buNone/>
              <a:defRPr sz="813"/>
            </a:lvl5pPr>
            <a:lvl6pPr marL="1857220" indent="0">
              <a:buNone/>
              <a:defRPr sz="813"/>
            </a:lvl6pPr>
            <a:lvl7pPr marL="2228663" indent="0">
              <a:buNone/>
              <a:defRPr sz="813"/>
            </a:lvl7pPr>
            <a:lvl8pPr marL="2600108" indent="0">
              <a:buNone/>
              <a:defRPr sz="813"/>
            </a:lvl8pPr>
            <a:lvl9pPr marL="2971551"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8099688-A910-D24F-B50E-92B7F829A439}"/>
              </a:ext>
            </a:extLst>
          </p:cNvPr>
          <p:cNvSpPr>
            <a:spLocks noGrp="1"/>
          </p:cNvSpPr>
          <p:nvPr>
            <p:ph type="dt" sz="half" idx="10"/>
          </p:nvPr>
        </p:nvSpPr>
        <p:spPr/>
        <p:txBody>
          <a:bodyPr/>
          <a:lstStyle/>
          <a:p>
            <a:fld id="{630168F6-EF95-7D49-8C16-409D4886963C}" type="datetime1">
              <a:rPr kumimoji="1" lang="ja-JP" altLang="en-US" smtClean="0"/>
              <a:t>2020/12/21</a:t>
            </a:fld>
            <a:endParaRPr kumimoji="1" lang="ja-JP" altLang="en-US"/>
          </a:p>
        </p:txBody>
      </p:sp>
      <p:sp>
        <p:nvSpPr>
          <p:cNvPr id="6" name="フッター プレースホルダー 5">
            <a:extLst>
              <a:ext uri="{FF2B5EF4-FFF2-40B4-BE49-F238E27FC236}">
                <a16:creationId xmlns:a16="http://schemas.microsoft.com/office/drawing/2014/main" id="{CBAD74CF-57E2-5446-97E0-C448006AEF51}"/>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14117E60-1006-6044-8824-9E4362C7817C}"/>
              </a:ext>
            </a:extLst>
          </p:cNvPr>
          <p:cNvSpPr>
            <a:spLocks noGrp="1"/>
          </p:cNvSpPr>
          <p:nvPr>
            <p:ph type="sldNum" sz="quarter" idx="12"/>
          </p:nvPr>
        </p:nvSpPr>
        <p:spPr/>
        <p:txBody>
          <a:body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4995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3E6A66B-FBF1-8646-B7CA-4C641AF6AED9}"/>
              </a:ext>
            </a:extLst>
          </p:cNvPr>
          <p:cNvSpPr>
            <a:spLocks noGrp="1"/>
          </p:cNvSpPr>
          <p:nvPr>
            <p:ph type="title"/>
          </p:nvPr>
        </p:nvSpPr>
        <p:spPr>
          <a:xfrm>
            <a:off x="681040"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027246-693F-0745-AE65-4858E865F8CB}"/>
              </a:ext>
            </a:extLst>
          </p:cNvPr>
          <p:cNvSpPr>
            <a:spLocks noGrp="1"/>
          </p:cNvSpPr>
          <p:nvPr>
            <p:ph type="body" idx="1"/>
          </p:nvPr>
        </p:nvSpPr>
        <p:spPr>
          <a:xfrm>
            <a:off x="681040"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BCBE2E-63C5-4E42-B213-977FD307228F}"/>
              </a:ext>
            </a:extLst>
          </p:cNvPr>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94AFCF6-8F9D-4340-8467-DEE0F78008ED}" type="datetime1">
              <a:rPr kumimoji="1" lang="ja-JP" altLang="en-US" smtClean="0"/>
              <a:t>2020/12/21</a:t>
            </a:fld>
            <a:endParaRPr kumimoji="1" lang="ja-JP" altLang="en-US"/>
          </a:p>
        </p:txBody>
      </p:sp>
      <p:sp>
        <p:nvSpPr>
          <p:cNvPr id="5" name="フッター プレースホルダー 4">
            <a:extLst>
              <a:ext uri="{FF2B5EF4-FFF2-40B4-BE49-F238E27FC236}">
                <a16:creationId xmlns:a16="http://schemas.microsoft.com/office/drawing/2014/main" id="{8E5BF8E2-BEC3-0349-B067-1FDE24169C01}"/>
              </a:ext>
            </a:extLst>
          </p:cNvPr>
          <p:cNvSpPr>
            <a:spLocks noGrp="1"/>
          </p:cNvSpPr>
          <p:nvPr>
            <p:ph type="ftr" sz="quarter" idx="3"/>
          </p:nvPr>
        </p:nvSpPr>
        <p:spPr>
          <a:xfrm>
            <a:off x="3281365" y="6356353"/>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F6A16C0-5E8D-0647-A467-EEA6272D850C}"/>
              </a:ext>
            </a:extLst>
          </p:cNvPr>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03F6CB21-E743-4940-8979-9EFD870761E9}" type="slidenum">
              <a:rPr kumimoji="1" lang="ja-JP" altLang="en-US" smtClean="0"/>
              <a:t>‹#›</a:t>
            </a:fld>
            <a:endParaRPr kumimoji="1" lang="ja-JP" altLang="en-US"/>
          </a:p>
        </p:txBody>
      </p:sp>
    </p:spTree>
    <p:extLst>
      <p:ext uri="{BB962C8B-B14F-4D97-AF65-F5344CB8AC3E}">
        <p14:creationId xmlns:p14="http://schemas.microsoft.com/office/powerpoint/2010/main" val="2562050248"/>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hf hdr="0" ftr="0" dt="0"/>
  <p:txStyles>
    <p:titleStyle>
      <a:lvl1pPr algn="l" defTabSz="742888"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22" indent="-185722" algn="l" defTabSz="742888"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166" indent="-185722" algn="l" defTabSz="742888"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11" indent="-185722" algn="l" defTabSz="742888"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054" indent="-185722" algn="l" defTabSz="742888"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499" indent="-185722" algn="l" defTabSz="742888"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2942" indent="-185722" algn="l" defTabSz="742888"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385" indent="-185722" algn="l" defTabSz="742888"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829" indent="-185722" algn="l" defTabSz="742888"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274" indent="-185722" algn="l" defTabSz="742888"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888" rtl="0" eaLnBrk="1" latinLnBrk="0" hangingPunct="1">
        <a:defRPr kumimoji="1" sz="1463" kern="1200">
          <a:solidFill>
            <a:schemeClr val="tx1"/>
          </a:solidFill>
          <a:latin typeface="+mn-lt"/>
          <a:ea typeface="+mn-ea"/>
          <a:cs typeface="+mn-cs"/>
        </a:defRPr>
      </a:lvl1pPr>
      <a:lvl2pPr marL="371443" algn="l" defTabSz="742888" rtl="0" eaLnBrk="1" latinLnBrk="0" hangingPunct="1">
        <a:defRPr kumimoji="1" sz="1463" kern="1200">
          <a:solidFill>
            <a:schemeClr val="tx1"/>
          </a:solidFill>
          <a:latin typeface="+mn-lt"/>
          <a:ea typeface="+mn-ea"/>
          <a:cs typeface="+mn-cs"/>
        </a:defRPr>
      </a:lvl2pPr>
      <a:lvl3pPr marL="742888" algn="l" defTabSz="742888" rtl="0" eaLnBrk="1" latinLnBrk="0" hangingPunct="1">
        <a:defRPr kumimoji="1" sz="1463" kern="1200">
          <a:solidFill>
            <a:schemeClr val="tx1"/>
          </a:solidFill>
          <a:latin typeface="+mn-lt"/>
          <a:ea typeface="+mn-ea"/>
          <a:cs typeface="+mn-cs"/>
        </a:defRPr>
      </a:lvl3pPr>
      <a:lvl4pPr marL="1114331" algn="l" defTabSz="742888" rtl="0" eaLnBrk="1" latinLnBrk="0" hangingPunct="1">
        <a:defRPr kumimoji="1" sz="1463" kern="1200">
          <a:solidFill>
            <a:schemeClr val="tx1"/>
          </a:solidFill>
          <a:latin typeface="+mn-lt"/>
          <a:ea typeface="+mn-ea"/>
          <a:cs typeface="+mn-cs"/>
        </a:defRPr>
      </a:lvl4pPr>
      <a:lvl5pPr marL="1485776" algn="l" defTabSz="742888" rtl="0" eaLnBrk="1" latinLnBrk="0" hangingPunct="1">
        <a:defRPr kumimoji="1" sz="1463" kern="1200">
          <a:solidFill>
            <a:schemeClr val="tx1"/>
          </a:solidFill>
          <a:latin typeface="+mn-lt"/>
          <a:ea typeface="+mn-ea"/>
          <a:cs typeface="+mn-cs"/>
        </a:defRPr>
      </a:lvl5pPr>
      <a:lvl6pPr marL="1857220" algn="l" defTabSz="742888" rtl="0" eaLnBrk="1" latinLnBrk="0" hangingPunct="1">
        <a:defRPr kumimoji="1" sz="1463" kern="1200">
          <a:solidFill>
            <a:schemeClr val="tx1"/>
          </a:solidFill>
          <a:latin typeface="+mn-lt"/>
          <a:ea typeface="+mn-ea"/>
          <a:cs typeface="+mn-cs"/>
        </a:defRPr>
      </a:lvl6pPr>
      <a:lvl7pPr marL="2228663" algn="l" defTabSz="742888" rtl="0" eaLnBrk="1" latinLnBrk="0" hangingPunct="1">
        <a:defRPr kumimoji="1" sz="1463" kern="1200">
          <a:solidFill>
            <a:schemeClr val="tx1"/>
          </a:solidFill>
          <a:latin typeface="+mn-lt"/>
          <a:ea typeface="+mn-ea"/>
          <a:cs typeface="+mn-cs"/>
        </a:defRPr>
      </a:lvl7pPr>
      <a:lvl8pPr marL="2600108" algn="l" defTabSz="742888" rtl="0" eaLnBrk="1" latinLnBrk="0" hangingPunct="1">
        <a:defRPr kumimoji="1" sz="1463" kern="1200">
          <a:solidFill>
            <a:schemeClr val="tx1"/>
          </a:solidFill>
          <a:latin typeface="+mn-lt"/>
          <a:ea typeface="+mn-ea"/>
          <a:cs typeface="+mn-cs"/>
        </a:defRPr>
      </a:lvl8pPr>
      <a:lvl9pPr marL="2971551" algn="l" defTabSz="742888" rtl="0" eaLnBrk="1" latinLnBrk="0" hangingPunct="1">
        <a:defRPr kumimoji="1" sz="146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customXml" Target="../ink/ink17.xml"/></Relationships>
</file>

<file path=ppt/slides/_rels/slide15.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6.xml"/><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31.JPG"/><Relationship Id="rId5" Type="http://schemas.openxmlformats.org/officeDocument/2006/relationships/image" Target="../media/image34.png"/><Relationship Id="rId10" Type="http://schemas.openxmlformats.org/officeDocument/2006/relationships/image" Target="../media/image30.JPG"/><Relationship Id="rId4" Type="http://schemas.openxmlformats.org/officeDocument/2006/relationships/customXml" Target="../ink/ink21.xml"/><Relationship Id="rId9"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png"/><Relationship Id="rId4" Type="http://schemas.openxmlformats.org/officeDocument/2006/relationships/customXml" Target="../ink/ink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4" Type="http://schemas.openxmlformats.org/officeDocument/2006/relationships/customXml" Target="../ink/ink23.xml"/></Relationships>
</file>

<file path=ppt/slides/_rels/slide3.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slide" Target="slide16.xml"/><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customXml" Target="../ink/ink8.xml"/><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10.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6.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10" Type="http://schemas.openxmlformats.org/officeDocument/2006/relationships/image" Target="../media/image10.emf"/><Relationship Id="rId4" Type="http://schemas.openxmlformats.org/officeDocument/2006/relationships/customXml" Target="../ink/ink11.xml"/><Relationship Id="rId9"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FB6">
            <a:alpha val="10000"/>
          </a:srgb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125847"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25714" y="681629"/>
            <a:ext cx="1269343" cy="1172973"/>
            <a:chOff x="7493121" y="1000124"/>
            <a:chExt cx="1562267" cy="1172973"/>
          </a:xfrm>
        </p:grpSpPr>
        <p:sp>
          <p:nvSpPr>
            <p:cNvPr id="20"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1" tIns="45720" rIns="91441"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1" tIns="45720" rIns="91441" bIns="45720" numCol="1" anchor="t" anchorCtr="0" compatLnSpc="1">
              <a:prstTxWarp prst="textNoShape">
                <a:avLst/>
              </a:prstTxWarp>
            </a:bodyPr>
            <a:lstStyle/>
            <a:p>
              <a:endParaRPr lang="en-US"/>
            </a:p>
          </p:txBody>
        </p:sp>
      </p:grpSp>
      <p:sp>
        <p:nvSpPr>
          <p:cNvPr id="2" name="タイトル 1">
            <a:extLst>
              <a:ext uri="{FF2B5EF4-FFF2-40B4-BE49-F238E27FC236}">
                <a16:creationId xmlns:a16="http://schemas.microsoft.com/office/drawing/2014/main" id="{C0972E3C-0AF9-2644-A60D-617DDD5E2B3C}"/>
              </a:ext>
            </a:extLst>
          </p:cNvPr>
          <p:cNvSpPr>
            <a:spLocks noGrp="1"/>
          </p:cNvSpPr>
          <p:nvPr>
            <p:ph type="ctrTitle"/>
          </p:nvPr>
        </p:nvSpPr>
        <p:spPr>
          <a:xfrm>
            <a:off x="509314" y="2027815"/>
            <a:ext cx="5184904" cy="2211677"/>
          </a:xfrm>
        </p:spPr>
        <p:txBody>
          <a:bodyPr vert="horz" lIns="91441" tIns="45720" rIns="91441" bIns="45720" rtlCol="0" anchor="ctr">
            <a:normAutofit/>
          </a:bodyPr>
          <a:lstStyle/>
          <a:p>
            <a:pPr algn="dist" defTabSz="914323"/>
            <a:r>
              <a:rPr lang="ja-JP" altLang="en-US" sz="6500">
                <a:solidFill>
                  <a:schemeClr val="bg1"/>
                </a:solidFill>
                <a:latin typeface="UD Digi Kyokasho NK-B" panose="02020700000000000000" pitchFamily="18" charset="-128"/>
                <a:ea typeface="UD Digi Kyokasho NK-B" panose="02020700000000000000" pitchFamily="18" charset="-128"/>
              </a:rPr>
              <a:t>寺報</a:t>
            </a:r>
            <a:r>
              <a:rPr lang="ja-JP" altLang="en-US" sz="5400">
                <a:solidFill>
                  <a:schemeClr val="bg1"/>
                </a:solidFill>
                <a:latin typeface="UD Digi Kyokasho NK-B" panose="02020700000000000000" pitchFamily="18" charset="-128"/>
                <a:ea typeface="UD Digi Kyokasho NK-B" panose="02020700000000000000" pitchFamily="18" charset="-128"/>
              </a:rPr>
              <a:t>を</a:t>
            </a:r>
            <a:r>
              <a:rPr lang="ja-JP" altLang="en-US" sz="6500">
                <a:solidFill>
                  <a:schemeClr val="bg1"/>
                </a:solidFill>
                <a:latin typeface="UD Digi Kyokasho NK-B" panose="02020700000000000000" pitchFamily="18" charset="-128"/>
                <a:ea typeface="UD Digi Kyokasho NK-B" panose="02020700000000000000" pitchFamily="18" charset="-128"/>
              </a:rPr>
              <a:t>つくろう</a:t>
            </a:r>
            <a:br>
              <a:rPr lang="en-US" altLang="ja-JP" sz="5400" dirty="0">
                <a:solidFill>
                  <a:schemeClr val="bg1"/>
                </a:solidFill>
                <a:latin typeface="UD Digi Kyokasho NK-B" panose="02020700000000000000" pitchFamily="18" charset="-128"/>
                <a:ea typeface="UD Digi Kyokasho NK-B" panose="02020700000000000000" pitchFamily="18" charset="-128"/>
              </a:rPr>
            </a:br>
            <a:r>
              <a:rPr lang="ja-JP" altLang="en-US" sz="2800">
                <a:solidFill>
                  <a:schemeClr val="bg1"/>
                </a:solidFill>
                <a:latin typeface="UD Digi Kyokasho NK-B" panose="02020700000000000000" pitchFamily="18" charset="-128"/>
                <a:ea typeface="UD Digi Kyokasho NK-B" panose="02020700000000000000" pitchFamily="18" charset="-128"/>
              </a:rPr>
              <a:t>お困り</a:t>
            </a:r>
            <a:r>
              <a:rPr lang="ja-JP" altLang="en-US" sz="2400">
                <a:solidFill>
                  <a:schemeClr val="bg1"/>
                </a:solidFill>
                <a:latin typeface="UD Digi Kyokasho NK-B" panose="02020700000000000000" pitchFamily="18" charset="-128"/>
                <a:ea typeface="UD Digi Kyokasho NK-B" panose="02020700000000000000" pitchFamily="18" charset="-128"/>
              </a:rPr>
              <a:t>の</a:t>
            </a:r>
            <a:r>
              <a:rPr lang="ja-JP" altLang="en-US" sz="2800">
                <a:solidFill>
                  <a:schemeClr val="bg1"/>
                </a:solidFill>
                <a:latin typeface="UD Digi Kyokasho NK-B" panose="02020700000000000000" pitchFamily="18" charset="-128"/>
                <a:ea typeface="UD Digi Kyokasho NK-B" panose="02020700000000000000" pitchFamily="18" charset="-128"/>
              </a:rPr>
              <a:t>あなた</a:t>
            </a:r>
            <a:r>
              <a:rPr lang="ja-JP" altLang="en-US" sz="2400">
                <a:solidFill>
                  <a:schemeClr val="bg1"/>
                </a:solidFill>
                <a:latin typeface="UD Digi Kyokasho NK-B" panose="02020700000000000000" pitchFamily="18" charset="-128"/>
                <a:ea typeface="UD Digi Kyokasho NK-B" panose="02020700000000000000" pitchFamily="18" charset="-128"/>
              </a:rPr>
              <a:t>を</a:t>
            </a:r>
            <a:r>
              <a:rPr lang="ja-JP" altLang="en-US" sz="2800">
                <a:solidFill>
                  <a:schemeClr val="bg1"/>
                </a:solidFill>
                <a:latin typeface="UD Digi Kyokasho NK-B" panose="02020700000000000000" pitchFamily="18" charset="-128"/>
                <a:ea typeface="UD Digi Kyokasho NK-B" panose="02020700000000000000" pitchFamily="18" charset="-128"/>
              </a:rPr>
              <a:t>お手伝い</a:t>
            </a:r>
            <a:endParaRPr lang="ja-JP" altLang="en-US" sz="6500">
              <a:solidFill>
                <a:schemeClr val="bg1"/>
              </a:solidFill>
              <a:latin typeface="UD Digi Kyokasho NK-B" panose="02020700000000000000" pitchFamily="18" charset="-128"/>
              <a:ea typeface="UD Digi Kyokasho NK-B" panose="02020700000000000000" pitchFamily="18" charset="-128"/>
            </a:endParaRPr>
          </a:p>
        </p:txBody>
      </p:sp>
      <p:sp>
        <p:nvSpPr>
          <p:cNvPr id="3" name="字幕 2">
            <a:extLst>
              <a:ext uri="{FF2B5EF4-FFF2-40B4-BE49-F238E27FC236}">
                <a16:creationId xmlns:a16="http://schemas.microsoft.com/office/drawing/2014/main" id="{65FE922B-881F-E446-9E04-2AA248E23737}"/>
              </a:ext>
            </a:extLst>
          </p:cNvPr>
          <p:cNvSpPr>
            <a:spLocks noGrp="1"/>
          </p:cNvSpPr>
          <p:nvPr>
            <p:ph type="subTitle" idx="1"/>
          </p:nvPr>
        </p:nvSpPr>
        <p:spPr>
          <a:xfrm>
            <a:off x="6125849" y="1873508"/>
            <a:ext cx="3780150" cy="2552888"/>
          </a:xfrm>
        </p:spPr>
        <p:txBody>
          <a:bodyPr vert="horz" lIns="91441" tIns="45720" rIns="91441" bIns="45720" rtlCol="0" anchor="ctr">
            <a:normAutofit/>
          </a:bodyPr>
          <a:lstStyle/>
          <a:p>
            <a:pPr algn="l" defTabSz="914323"/>
            <a:endParaRPr lang="en-US" altLang="ja-JP" sz="1600" dirty="0"/>
          </a:p>
          <a:p>
            <a:pPr algn="l" defTabSz="914323"/>
            <a:r>
              <a:rPr lang="ja-JP" altLang="en-US" sz="1600" dirty="0"/>
              <a:t>０寺報作成手伝います</a:t>
            </a:r>
            <a:endParaRPr lang="en-US" altLang="ja-JP" sz="1600" dirty="0"/>
          </a:p>
          <a:p>
            <a:pPr algn="l" defTabSz="914323"/>
            <a:r>
              <a:rPr lang="en-US" altLang="ja-JP" sz="1600" dirty="0"/>
              <a:t>Ⅰ</a:t>
            </a:r>
            <a:r>
              <a:rPr lang="ja-JP" altLang="en-US" sz="1600" dirty="0"/>
              <a:t>はじめにー寺報を出すに先立って</a:t>
            </a:r>
          </a:p>
          <a:p>
            <a:pPr marL="320827" algn="l" defTabSz="914323">
              <a:spcBef>
                <a:spcPts val="0"/>
              </a:spcBef>
            </a:pPr>
            <a:r>
              <a:rPr lang="en-US" altLang="ja-JP" sz="1101" dirty="0"/>
              <a:t>①</a:t>
            </a:r>
            <a:r>
              <a:rPr lang="ja-JP" altLang="en-US" sz="1101" dirty="0"/>
              <a:t>寺報とは何か？</a:t>
            </a:r>
            <a:r>
              <a:rPr lang="en-US" altLang="ja-JP" sz="1101" dirty="0"/>
              <a:t>5W1H</a:t>
            </a:r>
          </a:p>
          <a:p>
            <a:pPr marL="320827" algn="l" defTabSz="914323">
              <a:spcBef>
                <a:spcPts val="0"/>
              </a:spcBef>
            </a:pPr>
            <a:r>
              <a:rPr lang="en-US" altLang="ja-JP" sz="1101" dirty="0"/>
              <a:t>②</a:t>
            </a:r>
            <a:r>
              <a:rPr lang="ja-JP" altLang="en-US" sz="1101" dirty="0"/>
              <a:t>寺報を出すメリット</a:t>
            </a:r>
          </a:p>
          <a:p>
            <a:pPr marL="320827" algn="l" defTabSz="914323">
              <a:spcBef>
                <a:spcPts val="0"/>
              </a:spcBef>
            </a:pPr>
            <a:r>
              <a:rPr lang="en-US" altLang="ja-JP" sz="1101" dirty="0"/>
              <a:t>③</a:t>
            </a:r>
            <a:r>
              <a:rPr lang="ja-JP" altLang="en-US" sz="1101" dirty="0"/>
              <a:t>コンテンツ候補</a:t>
            </a:r>
          </a:p>
          <a:p>
            <a:pPr algn="l" defTabSz="914323"/>
            <a:r>
              <a:rPr lang="en-US" altLang="ja-JP" sz="1600" dirty="0"/>
              <a:t>Ⅱ </a:t>
            </a:r>
            <a:r>
              <a:rPr lang="ja-JP" altLang="en-US" sz="1600" dirty="0"/>
              <a:t>各素材</a:t>
            </a:r>
          </a:p>
          <a:p>
            <a:pPr marL="320827" algn="l" defTabSz="914323">
              <a:spcBef>
                <a:spcPts val="0"/>
              </a:spcBef>
            </a:pPr>
            <a:r>
              <a:rPr lang="ja-JP" altLang="en-US" sz="1101" dirty="0"/>
              <a:t>パワーポイント編集用雛形／ワード編集用雛形／ワード書き込み用雛形／①</a:t>
            </a:r>
            <a:r>
              <a:rPr lang="en-US" altLang="ja-JP" sz="1101" dirty="0"/>
              <a:t>A4</a:t>
            </a:r>
            <a:r>
              <a:rPr lang="ja-JP" altLang="en-US" sz="1101" dirty="0"/>
              <a:t>裏表・②</a:t>
            </a:r>
            <a:r>
              <a:rPr lang="en-US" altLang="ja-JP" sz="1101" dirty="0"/>
              <a:t>A3</a:t>
            </a:r>
            <a:r>
              <a:rPr lang="ja-JP" altLang="en-US" sz="1101" dirty="0"/>
              <a:t>二つ折り</a:t>
            </a:r>
          </a:p>
          <a:p>
            <a:pPr algn="l" defTabSz="914323"/>
            <a:r>
              <a:rPr lang="en-US" altLang="ja-JP" sz="1600" dirty="0"/>
              <a:t>Ⅲ</a:t>
            </a:r>
            <a:r>
              <a:rPr lang="ja-JP" altLang="en-US" sz="1600" dirty="0"/>
              <a:t> 作成にあたってのガイド</a:t>
            </a:r>
          </a:p>
        </p:txBody>
      </p:sp>
      <p:sp>
        <p:nvSpPr>
          <p:cNvPr id="10" name="タイトル 1">
            <a:extLst>
              <a:ext uri="{FF2B5EF4-FFF2-40B4-BE49-F238E27FC236}">
                <a16:creationId xmlns:a16="http://schemas.microsoft.com/office/drawing/2014/main" id="{F6436FB5-257E-294C-BD92-FBB11069C734}"/>
              </a:ext>
            </a:extLst>
          </p:cNvPr>
          <p:cNvSpPr txBox="1">
            <a:spLocks/>
          </p:cNvSpPr>
          <p:nvPr/>
        </p:nvSpPr>
        <p:spPr>
          <a:xfrm>
            <a:off x="289292" y="6391764"/>
            <a:ext cx="3280625" cy="310520"/>
          </a:xfrm>
          <a:prstGeom prst="rect">
            <a:avLst/>
          </a:prstGeom>
        </p:spPr>
        <p:txBody>
          <a:bodyPr vert="horz" lIns="91441" tIns="45720" rIns="91441" bIns="45720" rtlCol="0" anchor="ctr">
            <a:normAutofit lnSpcReduction="10000"/>
          </a:bodyPr>
          <a:lstStyle>
            <a:lvl1pPr algn="ctr" defTabSz="742888" rtl="0" eaLnBrk="1" latinLnBrk="0" hangingPunct="1">
              <a:lnSpc>
                <a:spcPct val="90000"/>
              </a:lnSpc>
              <a:spcBef>
                <a:spcPct val="0"/>
              </a:spcBef>
              <a:buNone/>
              <a:defRPr kumimoji="1" sz="4873" kern="1200">
                <a:solidFill>
                  <a:schemeClr val="tx1"/>
                </a:solidFill>
                <a:latin typeface="+mj-lt"/>
                <a:ea typeface="+mj-ea"/>
                <a:cs typeface="+mj-cs"/>
              </a:defRPr>
            </a:lvl1pPr>
          </a:lstStyle>
          <a:p>
            <a:pPr algn="dist" defTabSz="914323"/>
            <a:r>
              <a:rPr lang="ja-JP" altLang="en-US" sz="1600">
                <a:solidFill>
                  <a:schemeClr val="bg1"/>
                </a:solidFill>
                <a:latin typeface="UD Digi Kyokasho NK-B" panose="02020700000000000000" pitchFamily="18" charset="-128"/>
                <a:ea typeface="UD Digi Kyokasho NK-B" panose="02020700000000000000" pitchFamily="18" charset="-128"/>
              </a:rPr>
              <a:t>企画調整局 寺院活性化支援室</a:t>
            </a:r>
          </a:p>
        </p:txBody>
      </p:sp>
      <p:pic>
        <p:nvPicPr>
          <p:cNvPr id="6" name="図 5">
            <a:extLst>
              <a:ext uri="{FF2B5EF4-FFF2-40B4-BE49-F238E27FC236}">
                <a16:creationId xmlns:a16="http://schemas.microsoft.com/office/drawing/2014/main" id="{662287AD-36E9-B748-B386-53AF3B5E78E8}"/>
              </a:ext>
            </a:extLst>
          </p:cNvPr>
          <p:cNvPicPr>
            <a:picLocks noChangeAspect="1"/>
          </p:cNvPicPr>
          <p:nvPr/>
        </p:nvPicPr>
        <p:blipFill rotWithShape="1">
          <a:blip r:embed="rId2"/>
          <a:srcRect t="19295" b="19837"/>
          <a:stretch/>
        </p:blipFill>
        <p:spPr>
          <a:xfrm>
            <a:off x="5850409" y="4368480"/>
            <a:ext cx="4194141" cy="2552888"/>
          </a:xfrm>
          <a:prstGeom prst="rect">
            <a:avLst/>
          </a:prstGeom>
        </p:spPr>
      </p:pic>
      <p:sp>
        <p:nvSpPr>
          <p:cNvPr id="5" name="スライド番号プレースホルダー 4">
            <a:extLst>
              <a:ext uri="{FF2B5EF4-FFF2-40B4-BE49-F238E27FC236}">
                <a16:creationId xmlns:a16="http://schemas.microsoft.com/office/drawing/2014/main" id="{882C73BA-5F3D-A549-A1FC-23C0CCABB38D}"/>
              </a:ext>
            </a:extLst>
          </p:cNvPr>
          <p:cNvSpPr>
            <a:spLocks noGrp="1"/>
          </p:cNvSpPr>
          <p:nvPr>
            <p:ph type="sldNum" sz="quarter" idx="12"/>
          </p:nvPr>
        </p:nvSpPr>
        <p:spPr/>
        <p:txBody>
          <a:bodyPr/>
          <a:lstStyle/>
          <a:p>
            <a:fld id="{03F6CB21-E743-4940-8979-9EFD870761E9}" type="slidenum">
              <a:rPr kumimoji="1" lang="ja-JP" altLang="en-US" smtClean="0"/>
              <a:t>1</a:t>
            </a:fld>
            <a:endParaRPr kumimoji="1" lang="ja-JP" altLang="en-US"/>
          </a:p>
        </p:txBody>
      </p:sp>
    </p:spTree>
    <p:extLst>
      <p:ext uri="{BB962C8B-B14F-4D97-AF65-F5344CB8AC3E}">
        <p14:creationId xmlns:p14="http://schemas.microsoft.com/office/powerpoint/2010/main" val="3264397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①各コンテンツについて（</a:t>
            </a:r>
            <a:r>
              <a:rPr lang="en-US" altLang="ja-JP" sz="2500" dirty="0">
                <a:solidFill>
                  <a:schemeClr val="bg1"/>
                </a:solidFill>
                <a:latin typeface="UD Digi Kyokasho NK-R" panose="02020400000000000000" pitchFamily="18" charset="-128"/>
                <a:ea typeface="UD Digi Kyokasho NK-R" panose="02020400000000000000" pitchFamily="18" charset="-128"/>
              </a:rPr>
              <a:t>PowerPoint/Word</a:t>
            </a:r>
            <a:r>
              <a:rPr lang="ja-JP" altLang="en-US" sz="2500">
                <a:solidFill>
                  <a:schemeClr val="bg1"/>
                </a:solidFill>
                <a:latin typeface="UD Digi Kyokasho NK-R" panose="02020400000000000000" pitchFamily="18" charset="-128"/>
                <a:ea typeface="UD Digi Kyokasho NK-R" panose="02020400000000000000" pitchFamily="18" charset="-128"/>
              </a:rPr>
              <a:t>共通）</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スライド番号プレースホルダー 2">
            <a:extLst>
              <a:ext uri="{FF2B5EF4-FFF2-40B4-BE49-F238E27FC236}">
                <a16:creationId xmlns:a16="http://schemas.microsoft.com/office/drawing/2014/main" id="{D8E2D061-C8FB-DE40-A828-D349D39A0084}"/>
              </a:ext>
            </a:extLst>
          </p:cNvPr>
          <p:cNvSpPr>
            <a:spLocks noGrp="1"/>
          </p:cNvSpPr>
          <p:nvPr>
            <p:ph type="sldNum" sz="quarter" idx="12"/>
          </p:nvPr>
        </p:nvSpPr>
        <p:spPr/>
        <p:txBody>
          <a:bodyPr/>
          <a:lstStyle/>
          <a:p>
            <a:fld id="{03F6CB21-E743-4940-8979-9EFD870761E9}" type="slidenum">
              <a:rPr kumimoji="1" lang="ja-JP" altLang="en-US" smtClean="0"/>
              <a:t>10</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165AE3F5-22FC-4A43-AF0C-315EA16A04D9}"/>
                  </a:ext>
                </a:extLst>
              </p14:cNvPr>
              <p14:cNvContentPartPr/>
              <p14:nvPr/>
            </p14:nvContentPartPr>
            <p14:xfrm>
              <a:off x="961468" y="2018989"/>
              <a:ext cx="435960" cy="54720"/>
            </p14:xfrm>
          </p:contentPart>
        </mc:Choice>
        <mc:Fallback xmlns="">
          <p:pic>
            <p:nvPicPr>
              <p:cNvPr id="5" name="インク 4">
                <a:extLst>
                  <a:ext uri="{FF2B5EF4-FFF2-40B4-BE49-F238E27FC236}">
                    <a16:creationId xmlns:a16="http://schemas.microsoft.com/office/drawing/2014/main" id="{165AE3F5-22FC-4A43-AF0C-315EA16A04D9}"/>
                  </a:ext>
                </a:extLst>
              </p:cNvPr>
              <p:cNvPicPr/>
              <p:nvPr/>
            </p:nvPicPr>
            <p:blipFill>
              <a:blip r:embed="rId5"/>
              <a:stretch>
                <a:fillRect/>
              </a:stretch>
            </p:blipFill>
            <p:spPr>
              <a:xfrm>
                <a:off x="898468" y="1956349"/>
                <a:ext cx="561600" cy="180360"/>
              </a:xfrm>
              <a:prstGeom prst="rect">
                <a:avLst/>
              </a:prstGeom>
            </p:spPr>
          </p:pic>
        </mc:Fallback>
      </mc:AlternateContent>
      <p:pic>
        <p:nvPicPr>
          <p:cNvPr id="7" name="図 6">
            <a:extLst>
              <a:ext uri="{FF2B5EF4-FFF2-40B4-BE49-F238E27FC236}">
                <a16:creationId xmlns:a16="http://schemas.microsoft.com/office/drawing/2014/main" id="{B5CD34AB-144E-433F-A874-7289AF405E19}"/>
              </a:ext>
            </a:extLst>
          </p:cNvPr>
          <p:cNvPicPr>
            <a:picLocks noChangeAspect="1"/>
          </p:cNvPicPr>
          <p:nvPr/>
        </p:nvPicPr>
        <p:blipFill>
          <a:blip r:embed="rId6"/>
          <a:stretch>
            <a:fillRect/>
          </a:stretch>
        </p:blipFill>
        <p:spPr>
          <a:xfrm>
            <a:off x="3170085" y="1743362"/>
            <a:ext cx="3540903" cy="5114638"/>
          </a:xfrm>
          <a:prstGeom prst="rect">
            <a:avLst/>
          </a:prstGeom>
        </p:spPr>
      </p:pic>
      <p:sp>
        <p:nvSpPr>
          <p:cNvPr id="15" name="四角形吹き出し 14">
            <a:extLst>
              <a:ext uri="{FF2B5EF4-FFF2-40B4-BE49-F238E27FC236}">
                <a16:creationId xmlns:a16="http://schemas.microsoft.com/office/drawing/2014/main" id="{6AEF9841-82C4-9E45-ACDD-270DE500710C}"/>
              </a:ext>
            </a:extLst>
          </p:cNvPr>
          <p:cNvSpPr/>
          <p:nvPr/>
        </p:nvSpPr>
        <p:spPr>
          <a:xfrm>
            <a:off x="6975231" y="2888166"/>
            <a:ext cx="2813538" cy="1762611"/>
          </a:xfrm>
          <a:prstGeom prst="wedgeRectCallout">
            <a:avLst>
              <a:gd name="adj1" fmla="val -64962"/>
              <a:gd name="adj2" fmla="val -33109"/>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法話を掲載する場合は、しんらん交流館のメールマガジンなどを活用しましょう。</a:t>
            </a:r>
            <a:endParaRPr lang="en-US" altLang="ja-JP" sz="1400" dirty="0">
              <a:latin typeface="MS PGothic" panose="020B0600070205080204" pitchFamily="34" charset="-128"/>
              <a:ea typeface="MS PGothic" panose="020B0600070205080204" pitchFamily="34" charset="-128"/>
            </a:endParaRPr>
          </a:p>
          <a:p>
            <a:r>
              <a:rPr kumimoji="1" lang="ja-JP" altLang="en-US" sz="1400">
                <a:latin typeface="MS PGothic" panose="020B0600070205080204" pitchFamily="34" charset="-128"/>
                <a:ea typeface="MS PGothic" panose="020B0600070205080204" pitchFamily="34" charset="-128"/>
              </a:rPr>
              <a:t>定期的にメールでの法話が届きますので、それをコピーして貼り付ければ、ひとつのコンテンツができます。</a:t>
            </a:r>
            <a:endParaRPr kumimoji="1" lang="ja-JP" altLang="en-US">
              <a:latin typeface="MS PGothic" panose="020B0600070205080204" pitchFamily="34" charset="-128"/>
              <a:ea typeface="MS PGothic" panose="020B0600070205080204" pitchFamily="34" charset="-128"/>
            </a:endParaRPr>
          </a:p>
        </p:txBody>
      </p:sp>
      <p:sp>
        <p:nvSpPr>
          <p:cNvPr id="18" name="四角形吹き出し 17">
            <a:extLst>
              <a:ext uri="{FF2B5EF4-FFF2-40B4-BE49-F238E27FC236}">
                <a16:creationId xmlns:a16="http://schemas.microsoft.com/office/drawing/2014/main" id="{20473061-7627-E548-BAB6-0B1F9E041C83}"/>
              </a:ext>
            </a:extLst>
          </p:cNvPr>
          <p:cNvSpPr/>
          <p:nvPr/>
        </p:nvSpPr>
        <p:spPr>
          <a:xfrm>
            <a:off x="117231" y="4237462"/>
            <a:ext cx="2813538" cy="2237325"/>
          </a:xfrm>
          <a:prstGeom prst="wedgeRectCallout">
            <a:avLst>
              <a:gd name="adj1" fmla="val 64545"/>
              <a:gd name="adj2" fmla="val 23757"/>
            </a:avLst>
          </a:prstGeom>
        </p:spPr>
        <p:style>
          <a:lnRef idx="2">
            <a:schemeClr val="accent6"/>
          </a:lnRef>
          <a:fillRef idx="1">
            <a:schemeClr val="lt1"/>
          </a:fillRef>
          <a:effectRef idx="0">
            <a:schemeClr val="accent6"/>
          </a:effectRef>
          <a:fontRef idx="minor">
            <a:schemeClr val="dk1"/>
          </a:fontRef>
        </p:style>
        <p:txBody>
          <a:bodyPr lIns="108000" rIns="36000" rtlCol="0" anchor="ctr"/>
          <a:lstStyle/>
          <a:p>
            <a:r>
              <a:rPr lang="ja-JP" altLang="en-US" sz="1400">
                <a:latin typeface="MS PGothic" panose="020B0600070205080204" pitchFamily="34" charset="-128"/>
                <a:ea typeface="MS PGothic" panose="020B0600070205080204" pitchFamily="34" charset="-128"/>
              </a:rPr>
              <a:t>スペースが足りない場合は、数号に分けて掲載すれば</a:t>
            </a:r>
            <a:r>
              <a:rPr lang="en-US" altLang="ja-JP" sz="1400" dirty="0">
                <a:latin typeface="MS PGothic" panose="020B0600070205080204" pitchFamily="34" charset="-128"/>
                <a:ea typeface="MS PGothic" panose="020B0600070205080204" pitchFamily="34" charset="-128"/>
              </a:rPr>
              <a:t>OK</a:t>
            </a:r>
          </a:p>
          <a:p>
            <a:r>
              <a:rPr kumimoji="1" lang="ja-JP" altLang="en-US" sz="1400">
                <a:latin typeface="MS PGothic" panose="020B0600070205080204" pitchFamily="34" charset="-128"/>
                <a:ea typeface="MS PGothic" panose="020B0600070205080204" pitchFamily="34" charset="-128"/>
              </a:rPr>
              <a:t>余る場合は、フリー素材のイラストなどを入れましょう。</a:t>
            </a:r>
            <a:endParaRPr kumimoji="1" lang="en-US" altLang="ja-JP" sz="1400" dirty="0">
              <a:latin typeface="MS PGothic" panose="020B0600070205080204" pitchFamily="34" charset="-128"/>
              <a:ea typeface="MS PGothic" panose="020B0600070205080204" pitchFamily="34" charset="-128"/>
            </a:endParaRPr>
          </a:p>
          <a:p>
            <a:r>
              <a:rPr lang="ja-JP" altLang="en-US" sz="1400">
                <a:latin typeface="MS PGothic" panose="020B0600070205080204" pitchFamily="34" charset="-128"/>
                <a:ea typeface="MS PGothic" panose="020B0600070205080204" pitchFamily="34" charset="-128"/>
              </a:rPr>
              <a:t>「フリー」「素材」などで検索するといくつか見つかります。ダウンロード制限数があったりしますが、数点なら十分無料会員で賄えます。</a:t>
            </a:r>
            <a:endParaRPr lang="en-US" altLang="ja-JP" sz="1400" dirty="0">
              <a:latin typeface="MS PGothic" panose="020B0600070205080204" pitchFamily="34" charset="-128"/>
              <a:ea typeface="MS PGothic" panose="020B0600070205080204" pitchFamily="34" charset="-128"/>
            </a:endParaRPr>
          </a:p>
          <a:p>
            <a:r>
              <a:rPr lang="ja-JP" altLang="en-US" sz="1400">
                <a:latin typeface="MS PGothic" panose="020B0600070205080204" pitchFamily="34" charset="-128"/>
                <a:ea typeface="MS PGothic" panose="020B0600070205080204" pitchFamily="34" charset="-128"/>
              </a:rPr>
              <a:t>サンプル参考：</a:t>
            </a:r>
            <a:r>
              <a:rPr lang="en-US" altLang="ja-JP" sz="1400" dirty="0" err="1">
                <a:latin typeface="MS PGothic" panose="020B0600070205080204" pitchFamily="34" charset="-128"/>
                <a:ea typeface="MS PGothic" panose="020B0600070205080204" pitchFamily="34" charset="-128"/>
              </a:rPr>
              <a:t>illustAC.com</a:t>
            </a:r>
            <a:endParaRPr lang="ja-JP" altLang="en-US" sz="14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82963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①各コンテンツについて（</a:t>
            </a:r>
            <a:r>
              <a:rPr lang="en-US" altLang="ja-JP" sz="2500" dirty="0">
                <a:solidFill>
                  <a:schemeClr val="bg1"/>
                </a:solidFill>
                <a:latin typeface="UD Digi Kyokasho NK-R" panose="02020400000000000000" pitchFamily="18" charset="-128"/>
                <a:ea typeface="UD Digi Kyokasho NK-R" panose="02020400000000000000" pitchFamily="18" charset="-128"/>
              </a:rPr>
              <a:t>PowerPoint/Word</a:t>
            </a:r>
            <a:r>
              <a:rPr lang="ja-JP" altLang="en-US" sz="2500">
                <a:solidFill>
                  <a:schemeClr val="bg1"/>
                </a:solidFill>
                <a:latin typeface="UD Digi Kyokasho NK-R" panose="02020400000000000000" pitchFamily="18" charset="-128"/>
                <a:ea typeface="UD Digi Kyokasho NK-R" panose="02020400000000000000" pitchFamily="18" charset="-128"/>
              </a:rPr>
              <a:t>共通）</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スライド番号プレースホルダー 3">
            <a:extLst>
              <a:ext uri="{FF2B5EF4-FFF2-40B4-BE49-F238E27FC236}">
                <a16:creationId xmlns:a16="http://schemas.microsoft.com/office/drawing/2014/main" id="{9AF17E9C-1391-1145-BD74-75FD299715A7}"/>
              </a:ext>
            </a:extLst>
          </p:cNvPr>
          <p:cNvSpPr>
            <a:spLocks noGrp="1"/>
          </p:cNvSpPr>
          <p:nvPr>
            <p:ph type="sldNum" sz="quarter" idx="12"/>
          </p:nvPr>
        </p:nvSpPr>
        <p:spPr/>
        <p:txBody>
          <a:bodyPr/>
          <a:lstStyle/>
          <a:p>
            <a:fld id="{03F6CB21-E743-4940-8979-9EFD870761E9}" type="slidenum">
              <a:rPr kumimoji="1" lang="ja-JP" altLang="en-US" smtClean="0"/>
              <a:t>11</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F09AAB30-5B17-EB43-A695-46170EDC4952}"/>
                  </a:ext>
                </a:extLst>
              </p14:cNvPr>
              <p14:cNvContentPartPr/>
              <p14:nvPr/>
            </p14:nvContentPartPr>
            <p14:xfrm>
              <a:off x="971548" y="2004229"/>
              <a:ext cx="404280" cy="26640"/>
            </p14:xfrm>
          </p:contentPart>
        </mc:Choice>
        <mc:Fallback xmlns="">
          <p:pic>
            <p:nvPicPr>
              <p:cNvPr id="5" name="インク 4">
                <a:extLst>
                  <a:ext uri="{FF2B5EF4-FFF2-40B4-BE49-F238E27FC236}">
                    <a16:creationId xmlns:a16="http://schemas.microsoft.com/office/drawing/2014/main" id="{F09AAB30-5B17-EB43-A695-46170EDC4952}"/>
                  </a:ext>
                </a:extLst>
              </p:cNvPr>
              <p:cNvPicPr/>
              <p:nvPr/>
            </p:nvPicPr>
            <p:blipFill>
              <a:blip r:embed="rId5"/>
              <a:stretch>
                <a:fillRect/>
              </a:stretch>
            </p:blipFill>
            <p:spPr>
              <a:xfrm>
                <a:off x="908548" y="1941229"/>
                <a:ext cx="529920" cy="152280"/>
              </a:xfrm>
              <a:prstGeom prst="rect">
                <a:avLst/>
              </a:prstGeom>
            </p:spPr>
          </p:pic>
        </mc:Fallback>
      </mc:AlternateContent>
      <p:pic>
        <p:nvPicPr>
          <p:cNvPr id="7" name="図 6">
            <a:extLst>
              <a:ext uri="{FF2B5EF4-FFF2-40B4-BE49-F238E27FC236}">
                <a16:creationId xmlns:a16="http://schemas.microsoft.com/office/drawing/2014/main" id="{5A7D742E-B47F-45A3-B521-B6032D0645F7}"/>
              </a:ext>
            </a:extLst>
          </p:cNvPr>
          <p:cNvPicPr>
            <a:picLocks noChangeAspect="1"/>
          </p:cNvPicPr>
          <p:nvPr/>
        </p:nvPicPr>
        <p:blipFill>
          <a:blip r:embed="rId6"/>
          <a:stretch>
            <a:fillRect/>
          </a:stretch>
        </p:blipFill>
        <p:spPr>
          <a:xfrm>
            <a:off x="3158935" y="1723591"/>
            <a:ext cx="3562311" cy="5145560"/>
          </a:xfrm>
          <a:prstGeom prst="rect">
            <a:avLst/>
          </a:prstGeom>
        </p:spPr>
      </p:pic>
      <p:sp>
        <p:nvSpPr>
          <p:cNvPr id="13" name="四角形吹き出し 12">
            <a:extLst>
              <a:ext uri="{FF2B5EF4-FFF2-40B4-BE49-F238E27FC236}">
                <a16:creationId xmlns:a16="http://schemas.microsoft.com/office/drawing/2014/main" id="{8711AA3F-BB6F-9948-9DC4-AAFC51B6AF67}"/>
              </a:ext>
            </a:extLst>
          </p:cNvPr>
          <p:cNvSpPr/>
          <p:nvPr/>
        </p:nvSpPr>
        <p:spPr>
          <a:xfrm>
            <a:off x="173875" y="4801523"/>
            <a:ext cx="2813538" cy="1919618"/>
          </a:xfrm>
          <a:prstGeom prst="wedgeRectCallout">
            <a:avLst>
              <a:gd name="adj1" fmla="val 64583"/>
              <a:gd name="adj2" fmla="val 8612"/>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お寺に縁のある方のインタビュー記事。</a:t>
            </a:r>
            <a:endParaRPr lang="en-US" altLang="ja-JP" sz="1400" dirty="0">
              <a:latin typeface="MS PGothic" panose="020B0600070205080204" pitchFamily="34" charset="-128"/>
              <a:ea typeface="MS PGothic" panose="020B0600070205080204" pitchFamily="34" charset="-128"/>
            </a:endParaRPr>
          </a:p>
          <a:p>
            <a:r>
              <a:rPr lang="ja-JP" altLang="en-US" sz="1400">
                <a:latin typeface="MS PGothic" panose="020B0600070205080204" pitchFamily="34" charset="-128"/>
                <a:ea typeface="MS PGothic" panose="020B0600070205080204" pitchFamily="34" charset="-128"/>
              </a:rPr>
              <a:t>なかなか、恥ずかしがって協力してくれる方がおられないこともあるかと思います。その場合は、まず寺族から出てみてはどうでしょう。少し、くだけた感じが出せると、次に続いていくと思います。</a:t>
            </a:r>
            <a:endParaRPr kumimoji="1" lang="ja-JP" altLang="en-US">
              <a:latin typeface="MS PGothic" panose="020B0600070205080204" pitchFamily="34" charset="-128"/>
              <a:ea typeface="MS PGothic" panose="020B0600070205080204" pitchFamily="34" charset="-128"/>
            </a:endParaRPr>
          </a:p>
        </p:txBody>
      </p:sp>
      <p:sp>
        <p:nvSpPr>
          <p:cNvPr id="16" name="四角形吹き出し 15">
            <a:extLst>
              <a:ext uri="{FF2B5EF4-FFF2-40B4-BE49-F238E27FC236}">
                <a16:creationId xmlns:a16="http://schemas.microsoft.com/office/drawing/2014/main" id="{0AE07A35-C0A2-314D-A0C3-066A483BAD1C}"/>
              </a:ext>
            </a:extLst>
          </p:cNvPr>
          <p:cNvSpPr/>
          <p:nvPr/>
        </p:nvSpPr>
        <p:spPr>
          <a:xfrm>
            <a:off x="6951785" y="1712440"/>
            <a:ext cx="2813538" cy="2374651"/>
          </a:xfrm>
          <a:prstGeom prst="wedgeRectCallout">
            <a:avLst>
              <a:gd name="adj1" fmla="val -65417"/>
              <a:gd name="adj2" fmla="val -15899"/>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お寺で、何かお手伝いをしてくださる方を募集する記事などもコンテンツになります。</a:t>
            </a:r>
            <a:endParaRPr lang="en-US" altLang="ja-JP" sz="1400" dirty="0">
              <a:latin typeface="MS PGothic" panose="020B0600070205080204" pitchFamily="34" charset="-128"/>
              <a:ea typeface="MS PGothic" panose="020B0600070205080204" pitchFamily="34" charset="-128"/>
            </a:endParaRPr>
          </a:p>
          <a:p>
            <a:r>
              <a:rPr lang="ja-JP" altLang="en-US" sz="1400">
                <a:latin typeface="MS PGothic" panose="020B0600070205080204" pitchFamily="34" charset="-128"/>
                <a:ea typeface="MS PGothic" panose="020B0600070205080204" pitchFamily="34" charset="-128"/>
              </a:rPr>
              <a:t>体験型は、こちらが思うよりもずっと喜ばれますし、少しのレア感を出すのがポイント。お勤めの稽古もひとつの体験です。外部講師を呼ばずとも、調子をあわせて一つの場を作り上げるという視点であれば、十分取り組むことができます。</a:t>
            </a:r>
            <a:endParaRPr kumimoji="1" lang="ja-JP" altLang="en-US">
              <a:latin typeface="MS PGothic" panose="020B0600070205080204" pitchFamily="34" charset="-128"/>
              <a:ea typeface="MS PGothic" panose="020B0600070205080204" pitchFamily="34" charset="-128"/>
            </a:endParaRPr>
          </a:p>
        </p:txBody>
      </p:sp>
      <p:sp>
        <p:nvSpPr>
          <p:cNvPr id="19" name="四角形吹き出し 18">
            <a:extLst>
              <a:ext uri="{FF2B5EF4-FFF2-40B4-BE49-F238E27FC236}">
                <a16:creationId xmlns:a16="http://schemas.microsoft.com/office/drawing/2014/main" id="{1A6F841B-DCAF-4547-A383-5B0B79B91BC0}"/>
              </a:ext>
            </a:extLst>
          </p:cNvPr>
          <p:cNvSpPr/>
          <p:nvPr/>
        </p:nvSpPr>
        <p:spPr>
          <a:xfrm>
            <a:off x="140666" y="2332108"/>
            <a:ext cx="2813538" cy="1558159"/>
          </a:xfrm>
          <a:prstGeom prst="wedgeRectCallout">
            <a:avLst>
              <a:gd name="adj1" fmla="val 65416"/>
              <a:gd name="adj2" fmla="val 74567"/>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近くの散歩記事。</a:t>
            </a:r>
            <a:endParaRPr lang="en-US" altLang="ja-JP" sz="1400" dirty="0">
              <a:latin typeface="MS PGothic" panose="020B0600070205080204" pitchFamily="34" charset="-128"/>
              <a:ea typeface="MS PGothic" panose="020B0600070205080204" pitchFamily="34" charset="-128"/>
            </a:endParaRPr>
          </a:p>
          <a:p>
            <a:r>
              <a:rPr kumimoji="1" lang="ja-JP" altLang="en-US" sz="1400">
                <a:latin typeface="MS PGothic" panose="020B0600070205080204" pitchFamily="34" charset="-128"/>
                <a:ea typeface="MS PGothic" panose="020B0600070205080204" pitchFamily="34" charset="-128"/>
              </a:rPr>
              <a:t>見過ごしているものの中に、ひとつの歴史がある、そういう発見</a:t>
            </a:r>
            <a:r>
              <a:rPr lang="ja-JP" altLang="en-US" sz="1400">
                <a:latin typeface="MS PGothic" panose="020B0600070205080204" pitchFamily="34" charset="-128"/>
                <a:ea typeface="MS PGothic" panose="020B0600070205080204" pitchFamily="34" charset="-128"/>
              </a:rPr>
              <a:t>があると、また地元への愛着が深まり、次世代への橋渡しの一つになります。サンプルは架空の古跡です。</a:t>
            </a:r>
            <a:endParaRPr kumimoji="1" lang="ja-JP" altLang="en-US">
              <a:latin typeface="MS PGothic" panose="020B0600070205080204" pitchFamily="34" charset="-128"/>
              <a:ea typeface="MS PGothic" panose="020B0600070205080204" pitchFamily="34" charset="-128"/>
            </a:endParaRPr>
          </a:p>
        </p:txBody>
      </p:sp>
      <p:sp>
        <p:nvSpPr>
          <p:cNvPr id="20" name="四角形吹き出し 19">
            <a:extLst>
              <a:ext uri="{FF2B5EF4-FFF2-40B4-BE49-F238E27FC236}">
                <a16:creationId xmlns:a16="http://schemas.microsoft.com/office/drawing/2014/main" id="{38735717-E6DF-3E49-B8D1-A80DFC5D2658}"/>
              </a:ext>
            </a:extLst>
          </p:cNvPr>
          <p:cNvSpPr/>
          <p:nvPr/>
        </p:nvSpPr>
        <p:spPr>
          <a:xfrm>
            <a:off x="6951785" y="4156974"/>
            <a:ext cx="2813538" cy="2200444"/>
          </a:xfrm>
          <a:prstGeom prst="wedgeRectCallout">
            <a:avLst>
              <a:gd name="adj1" fmla="val -65947"/>
              <a:gd name="adj2" fmla="val -33601"/>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いざというときに連絡してもらえるように、ひとつのスペースをもうけるのも大切です。終活という言葉が定着しましたが、それよりも「</a:t>
            </a:r>
            <a:r>
              <a:rPr lang="en-US" altLang="ja-JP" sz="1400" dirty="0">
                <a:latin typeface="MS PGothic" panose="020B0600070205080204" pitchFamily="34" charset="-128"/>
                <a:ea typeface="MS PGothic" panose="020B0600070205080204" pitchFamily="34" charset="-128"/>
              </a:rPr>
              <a:t>ACP</a:t>
            </a:r>
            <a:r>
              <a:rPr lang="ja-JP" altLang="en-US" sz="1400">
                <a:latin typeface="MS PGothic" panose="020B0600070205080204" pitchFamily="34" charset="-128"/>
                <a:ea typeface="MS PGothic" panose="020B0600070205080204" pitchFamily="34" charset="-128"/>
              </a:rPr>
              <a:t>」（アドバンス・ケア・プランニング）：命を終えていく存在としてお互いに確かめ合い、その手順・意思を確認しておく、という意味で提示するといいのではないでしょうか。</a:t>
            </a:r>
            <a:endParaRPr lang="en-US" altLang="ja-JP" sz="14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513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①各コンテンツについて（</a:t>
            </a:r>
            <a:r>
              <a:rPr lang="en-US" altLang="ja-JP" sz="2500" dirty="0">
                <a:solidFill>
                  <a:schemeClr val="bg1"/>
                </a:solidFill>
                <a:latin typeface="UD Digi Kyokasho NK-R" panose="02020400000000000000" pitchFamily="18" charset="-128"/>
                <a:ea typeface="UD Digi Kyokasho NK-R" panose="02020400000000000000" pitchFamily="18" charset="-128"/>
              </a:rPr>
              <a:t>PowerPoint/Word</a:t>
            </a:r>
            <a:r>
              <a:rPr lang="ja-JP" altLang="en-US" sz="2500">
                <a:solidFill>
                  <a:schemeClr val="bg1"/>
                </a:solidFill>
                <a:latin typeface="UD Digi Kyokasho NK-R" panose="02020400000000000000" pitchFamily="18" charset="-128"/>
                <a:ea typeface="UD Digi Kyokasho NK-R" panose="02020400000000000000" pitchFamily="18" charset="-128"/>
              </a:rPr>
              <a:t>共通）</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スライド番号プレースホルダー 2">
            <a:extLst>
              <a:ext uri="{FF2B5EF4-FFF2-40B4-BE49-F238E27FC236}">
                <a16:creationId xmlns:a16="http://schemas.microsoft.com/office/drawing/2014/main" id="{DBC9AD3E-1E6D-544D-B0CE-770AEAE52516}"/>
              </a:ext>
            </a:extLst>
          </p:cNvPr>
          <p:cNvSpPr>
            <a:spLocks noGrp="1"/>
          </p:cNvSpPr>
          <p:nvPr>
            <p:ph type="sldNum" sz="quarter" idx="12"/>
          </p:nvPr>
        </p:nvSpPr>
        <p:spPr/>
        <p:txBody>
          <a:bodyPr/>
          <a:lstStyle/>
          <a:p>
            <a:fld id="{03F6CB21-E743-4940-8979-9EFD870761E9}" type="slidenum">
              <a:rPr kumimoji="1" lang="ja-JP" altLang="en-US" smtClean="0"/>
              <a:t>12</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7D2EC773-EFBC-C54D-BFFA-6796E7CF1935}"/>
                  </a:ext>
                </a:extLst>
              </p14:cNvPr>
              <p14:cNvContentPartPr/>
              <p14:nvPr/>
            </p14:nvContentPartPr>
            <p14:xfrm>
              <a:off x="943828" y="2028349"/>
              <a:ext cx="372600" cy="17640"/>
            </p14:xfrm>
          </p:contentPart>
        </mc:Choice>
        <mc:Fallback xmlns="">
          <p:pic>
            <p:nvPicPr>
              <p:cNvPr id="4" name="インク 3">
                <a:extLst>
                  <a:ext uri="{FF2B5EF4-FFF2-40B4-BE49-F238E27FC236}">
                    <a16:creationId xmlns:a16="http://schemas.microsoft.com/office/drawing/2014/main" id="{7D2EC773-EFBC-C54D-BFFA-6796E7CF1935}"/>
                  </a:ext>
                </a:extLst>
              </p:cNvPr>
              <p:cNvPicPr/>
              <p:nvPr/>
            </p:nvPicPr>
            <p:blipFill>
              <a:blip r:embed="rId5"/>
              <a:stretch>
                <a:fillRect/>
              </a:stretch>
            </p:blipFill>
            <p:spPr>
              <a:xfrm>
                <a:off x="880828" y="1965349"/>
                <a:ext cx="498240" cy="143280"/>
              </a:xfrm>
              <a:prstGeom prst="rect">
                <a:avLst/>
              </a:prstGeom>
            </p:spPr>
          </p:pic>
        </mc:Fallback>
      </mc:AlternateContent>
      <p:pic>
        <p:nvPicPr>
          <p:cNvPr id="7" name="図 6">
            <a:extLst>
              <a:ext uri="{FF2B5EF4-FFF2-40B4-BE49-F238E27FC236}">
                <a16:creationId xmlns:a16="http://schemas.microsoft.com/office/drawing/2014/main" id="{7050504C-694F-4812-97C0-336035B536B4}"/>
              </a:ext>
            </a:extLst>
          </p:cNvPr>
          <p:cNvPicPr>
            <a:picLocks noChangeAspect="1"/>
          </p:cNvPicPr>
          <p:nvPr/>
        </p:nvPicPr>
        <p:blipFill>
          <a:blip r:embed="rId6"/>
          <a:stretch>
            <a:fillRect/>
          </a:stretch>
        </p:blipFill>
        <p:spPr>
          <a:xfrm>
            <a:off x="3225844" y="1793084"/>
            <a:ext cx="3444721" cy="4975708"/>
          </a:xfrm>
          <a:prstGeom prst="rect">
            <a:avLst/>
          </a:prstGeom>
        </p:spPr>
      </p:pic>
      <p:sp>
        <p:nvSpPr>
          <p:cNvPr id="16" name="四角形吹き出し 15">
            <a:extLst>
              <a:ext uri="{FF2B5EF4-FFF2-40B4-BE49-F238E27FC236}">
                <a16:creationId xmlns:a16="http://schemas.microsoft.com/office/drawing/2014/main" id="{0AE07A35-C0A2-314D-A0C3-066A483BAD1C}"/>
              </a:ext>
            </a:extLst>
          </p:cNvPr>
          <p:cNvSpPr/>
          <p:nvPr/>
        </p:nvSpPr>
        <p:spPr>
          <a:xfrm>
            <a:off x="6951785" y="1712441"/>
            <a:ext cx="2813538" cy="1716560"/>
          </a:xfrm>
          <a:prstGeom prst="wedgeRectCallout">
            <a:avLst>
              <a:gd name="adj1" fmla="val -65417"/>
              <a:gd name="adj2" fmla="val -15899"/>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発行頻度によって異なりますが、年間行事予定が決まっている場合は、全ての行事を記載して、後の発行では</a:t>
            </a:r>
            <a:r>
              <a:rPr lang="en-US" altLang="ja-JP" sz="1400" dirty="0">
                <a:latin typeface="MS PGothic" panose="020B0600070205080204" pitchFamily="34" charset="-128"/>
                <a:ea typeface="MS PGothic" panose="020B0600070205080204" pitchFamily="34" charset="-128"/>
              </a:rPr>
              <a:t>【</a:t>
            </a:r>
            <a:r>
              <a:rPr lang="ja-JP" altLang="en-US" sz="1400">
                <a:latin typeface="MS PGothic" panose="020B0600070205080204" pitchFamily="34" charset="-128"/>
                <a:ea typeface="MS PGothic" panose="020B0600070205080204" pitchFamily="34" charset="-128"/>
              </a:rPr>
              <a:t>実施済み</a:t>
            </a:r>
            <a:r>
              <a:rPr lang="en-US" altLang="ja-JP" sz="1400" dirty="0">
                <a:latin typeface="MS PGothic" panose="020B0600070205080204" pitchFamily="34" charset="-128"/>
                <a:ea typeface="MS PGothic" panose="020B0600070205080204" pitchFamily="34" charset="-128"/>
              </a:rPr>
              <a:t>】</a:t>
            </a:r>
            <a:r>
              <a:rPr lang="ja-JP" altLang="en-US" sz="1400">
                <a:latin typeface="MS PGothic" panose="020B0600070205080204" pitchFamily="34" charset="-128"/>
                <a:ea typeface="MS PGothic" panose="020B0600070205080204" pitchFamily="34" charset="-128"/>
              </a:rPr>
              <a:t>などと追記する方法も有効です。</a:t>
            </a:r>
            <a:endParaRPr lang="en-US" altLang="ja-JP" sz="1400" dirty="0">
              <a:latin typeface="MS PGothic" panose="020B0600070205080204" pitchFamily="34" charset="-128"/>
              <a:ea typeface="MS PGothic" panose="020B0600070205080204" pitchFamily="34" charset="-128"/>
            </a:endParaRPr>
          </a:p>
          <a:p>
            <a:r>
              <a:rPr kumimoji="1" lang="ja-JP" altLang="en-US" sz="1400">
                <a:latin typeface="MS PGothic" panose="020B0600070205080204" pitchFamily="34" charset="-128"/>
                <a:ea typeface="MS PGothic" panose="020B0600070205080204" pitchFamily="34" charset="-128"/>
              </a:rPr>
              <a:t>毎月発行する場合などは、近々の行事を大きく表示することできます。</a:t>
            </a:r>
            <a:endParaRPr kumimoji="1" lang="ja-JP" altLang="en-US">
              <a:latin typeface="MS PGothic" panose="020B0600070205080204" pitchFamily="34" charset="-128"/>
              <a:ea typeface="MS PGothic" panose="020B0600070205080204" pitchFamily="34" charset="-128"/>
            </a:endParaRPr>
          </a:p>
        </p:txBody>
      </p:sp>
      <p:sp>
        <p:nvSpPr>
          <p:cNvPr id="13" name="四角形吹き出し 12">
            <a:extLst>
              <a:ext uri="{FF2B5EF4-FFF2-40B4-BE49-F238E27FC236}">
                <a16:creationId xmlns:a16="http://schemas.microsoft.com/office/drawing/2014/main" id="{8711AA3F-BB6F-9948-9DC4-AAFC51B6AF67}"/>
              </a:ext>
            </a:extLst>
          </p:cNvPr>
          <p:cNvSpPr/>
          <p:nvPr/>
        </p:nvSpPr>
        <p:spPr>
          <a:xfrm>
            <a:off x="271638" y="4717966"/>
            <a:ext cx="2813538" cy="640962"/>
          </a:xfrm>
          <a:prstGeom prst="wedgeRectCallout">
            <a:avLst>
              <a:gd name="adj1" fmla="val 61985"/>
              <a:gd name="adj2" fmla="val 99782"/>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御誕生</a:t>
            </a:r>
            <a:r>
              <a:rPr lang="en-US" altLang="ja-JP" sz="1400" dirty="0">
                <a:latin typeface="MS PGothic" panose="020B0600070205080204" pitchFamily="34" charset="-128"/>
                <a:ea typeface="MS PGothic" panose="020B0600070205080204" pitchFamily="34" charset="-128"/>
              </a:rPr>
              <a:t>850</a:t>
            </a:r>
            <a:r>
              <a:rPr lang="ja-JP" altLang="en-US" sz="1400">
                <a:latin typeface="MS PGothic" panose="020B0600070205080204" pitchFamily="34" charset="-128"/>
                <a:ea typeface="MS PGothic" panose="020B0600070205080204" pitchFamily="34" charset="-128"/>
              </a:rPr>
              <a:t>年立教開宗</a:t>
            </a:r>
            <a:r>
              <a:rPr lang="en-US" altLang="ja-JP" sz="1400" dirty="0">
                <a:latin typeface="MS PGothic" panose="020B0600070205080204" pitchFamily="34" charset="-128"/>
                <a:ea typeface="MS PGothic" panose="020B0600070205080204" pitchFamily="34" charset="-128"/>
              </a:rPr>
              <a:t>800</a:t>
            </a:r>
            <a:r>
              <a:rPr lang="ja-JP" altLang="en-US" sz="1400">
                <a:latin typeface="MS PGothic" panose="020B0600070205080204" pitchFamily="34" charset="-128"/>
                <a:ea typeface="MS PGothic" panose="020B0600070205080204" pitchFamily="34" charset="-128"/>
              </a:rPr>
              <a:t>年のロゴです。</a:t>
            </a:r>
            <a:endParaRPr kumimoji="1" lang="ja-JP" altLang="en-US">
              <a:latin typeface="MS PGothic" panose="020B0600070205080204" pitchFamily="34" charset="-128"/>
              <a:ea typeface="MS PGothic" panose="020B0600070205080204" pitchFamily="34" charset="-128"/>
            </a:endParaRPr>
          </a:p>
        </p:txBody>
      </p:sp>
      <p:sp>
        <p:nvSpPr>
          <p:cNvPr id="14" name="四角形吹き出し 13">
            <a:extLst>
              <a:ext uri="{FF2B5EF4-FFF2-40B4-BE49-F238E27FC236}">
                <a16:creationId xmlns:a16="http://schemas.microsoft.com/office/drawing/2014/main" id="{3EA8C87F-7561-614A-8993-68450BABFC05}"/>
              </a:ext>
            </a:extLst>
          </p:cNvPr>
          <p:cNvSpPr/>
          <p:nvPr/>
        </p:nvSpPr>
        <p:spPr>
          <a:xfrm>
            <a:off x="6951785" y="5569877"/>
            <a:ext cx="2813538" cy="640962"/>
          </a:xfrm>
          <a:prstGeom prst="wedgeRectCallout">
            <a:avLst>
              <a:gd name="adj1" fmla="val -62233"/>
              <a:gd name="adj2" fmla="val 51283"/>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編集後記。コラムに準じるものですが雑感を掲載します。</a:t>
            </a:r>
            <a:endParaRPr kumimoji="1" lang="ja-JP" altLang="en-US">
              <a:latin typeface="MS PGothic" panose="020B0600070205080204" pitchFamily="34" charset="-128"/>
              <a:ea typeface="MS PGothic" panose="020B0600070205080204" pitchFamily="34" charset="-128"/>
            </a:endParaRPr>
          </a:p>
        </p:txBody>
      </p:sp>
      <p:sp>
        <p:nvSpPr>
          <p:cNvPr id="19" name="四角形吹き出し 18">
            <a:extLst>
              <a:ext uri="{FF2B5EF4-FFF2-40B4-BE49-F238E27FC236}">
                <a16:creationId xmlns:a16="http://schemas.microsoft.com/office/drawing/2014/main" id="{1A6F841B-DCAF-4547-A383-5B0B79B91BC0}"/>
              </a:ext>
            </a:extLst>
          </p:cNvPr>
          <p:cNvSpPr/>
          <p:nvPr/>
        </p:nvSpPr>
        <p:spPr>
          <a:xfrm>
            <a:off x="207083" y="1882292"/>
            <a:ext cx="2813538" cy="1558159"/>
          </a:xfrm>
          <a:prstGeom prst="wedgeRectCallout">
            <a:avLst>
              <a:gd name="adj1" fmla="val 63501"/>
              <a:gd name="adj2" fmla="val 19183"/>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質疑応答の記事。</a:t>
            </a:r>
            <a:endParaRPr lang="en-US" altLang="ja-JP" sz="1400" dirty="0">
              <a:latin typeface="MS PGothic" panose="020B0600070205080204" pitchFamily="34" charset="-128"/>
              <a:ea typeface="MS PGothic" panose="020B0600070205080204" pitchFamily="34" charset="-128"/>
            </a:endParaRPr>
          </a:p>
          <a:p>
            <a:r>
              <a:rPr kumimoji="1" lang="ja-JP" altLang="en-US" sz="1400">
                <a:latin typeface="MS PGothic" panose="020B0600070205080204" pitchFamily="34" charset="-128"/>
                <a:ea typeface="MS PGothic" panose="020B0600070205080204" pitchFamily="34" charset="-128"/>
              </a:rPr>
              <a:t>門徒さんからの質問を募集してもいいですし、とくに質問がない場合は、よく聞かれること、あるいは住職には直接聞きにくいであろうことを想像して、設定します。</a:t>
            </a:r>
            <a:endParaRPr kumimoji="1" lang="ja-JP" altLang="en-US">
              <a:latin typeface="MS PGothic" panose="020B0600070205080204" pitchFamily="34" charset="-128"/>
              <a:ea typeface="MS PGothic" panose="020B0600070205080204" pitchFamily="34" charset="-128"/>
            </a:endParaRPr>
          </a:p>
        </p:txBody>
      </p:sp>
      <p:sp>
        <p:nvSpPr>
          <p:cNvPr id="20" name="四角形吹き出し 19">
            <a:extLst>
              <a:ext uri="{FF2B5EF4-FFF2-40B4-BE49-F238E27FC236}">
                <a16:creationId xmlns:a16="http://schemas.microsoft.com/office/drawing/2014/main" id="{38735717-E6DF-3E49-B8D1-A80DFC5D2658}"/>
              </a:ext>
            </a:extLst>
          </p:cNvPr>
          <p:cNvSpPr/>
          <p:nvPr/>
        </p:nvSpPr>
        <p:spPr>
          <a:xfrm>
            <a:off x="6951785" y="3525847"/>
            <a:ext cx="2813538" cy="1943827"/>
          </a:xfrm>
          <a:prstGeom prst="wedgeRectCallout">
            <a:avLst>
              <a:gd name="adj1" fmla="val -69967"/>
              <a:gd name="adj2" fmla="val -14104"/>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年忌案内は、「顧客は個人として扱って欲しい」という要望に応える一つの手立てになります。個人名を記載できる状況にあれば、なお有用です。個人名を記載できない状況であれば、死没年を記載して、法事を行うまでの手順を掲載してもいいでしょう。</a:t>
            </a:r>
            <a:endParaRPr lang="en-US" altLang="ja-JP" sz="1400" dirty="0">
              <a:latin typeface="MS PGothic" panose="020B0600070205080204" pitchFamily="34" charset="-128"/>
              <a:ea typeface="MS PGothic" panose="020B0600070205080204" pitchFamily="34" charset="-128"/>
            </a:endParaRPr>
          </a:p>
        </p:txBody>
      </p:sp>
      <p:sp>
        <p:nvSpPr>
          <p:cNvPr id="15" name="四角形吹き出し 14">
            <a:extLst>
              <a:ext uri="{FF2B5EF4-FFF2-40B4-BE49-F238E27FC236}">
                <a16:creationId xmlns:a16="http://schemas.microsoft.com/office/drawing/2014/main" id="{550BB9D1-9D94-8740-98AC-65895F68D0B4}"/>
              </a:ext>
            </a:extLst>
          </p:cNvPr>
          <p:cNvSpPr/>
          <p:nvPr/>
        </p:nvSpPr>
        <p:spPr>
          <a:xfrm>
            <a:off x="207083" y="5784257"/>
            <a:ext cx="2813538" cy="925804"/>
          </a:xfrm>
          <a:prstGeom prst="wedgeRectCallout">
            <a:avLst>
              <a:gd name="adj1" fmla="val 63868"/>
              <a:gd name="adj2" fmla="val -1610"/>
            </a:avLst>
          </a:prstGeom>
        </p:spPr>
        <p:style>
          <a:lnRef idx="2">
            <a:schemeClr val="accent6"/>
          </a:lnRef>
          <a:fillRef idx="1">
            <a:schemeClr val="lt1"/>
          </a:fillRef>
          <a:effectRef idx="0">
            <a:schemeClr val="accent6"/>
          </a:effectRef>
          <a:fontRef idx="minor">
            <a:schemeClr val="dk1"/>
          </a:fontRef>
        </p:style>
        <p:txBody>
          <a:bodyPr lIns="108000" tIns="72000" rIns="36000" bIns="72000" rtlCol="0" anchor="ctr"/>
          <a:lstStyle/>
          <a:p>
            <a:r>
              <a:rPr lang="ja-JP" altLang="en-US" sz="1400">
                <a:latin typeface="MS PGothic" panose="020B0600070205080204" pitchFamily="34" charset="-128"/>
                <a:ea typeface="MS PGothic" panose="020B0600070205080204" pitchFamily="34" charset="-128"/>
              </a:rPr>
              <a:t>発行元を記載します。役員さんで編集委員会を組織する場合は、その委員会名を記します。</a:t>
            </a:r>
            <a:endParaRPr lang="en-US" altLang="ja-JP" sz="14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46474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9" grpId="0" animBg="1"/>
      <p:bldP spid="20"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604890" cy="900132"/>
          </a:xfrm>
        </p:spPr>
        <p:txBody>
          <a:bodyPr anchor="t">
            <a:no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②</a:t>
            </a:r>
            <a:r>
              <a:rPr lang="en-US" altLang="ja-JP" sz="2500" dirty="0">
                <a:solidFill>
                  <a:schemeClr val="bg1"/>
                </a:solidFill>
                <a:latin typeface="UD Digi Kyokasho NK-R" panose="02020400000000000000" pitchFamily="18" charset="-128"/>
                <a:ea typeface="UD Digi Kyokasho NK-R" panose="02020400000000000000" pitchFamily="18" charset="-128"/>
              </a:rPr>
              <a:t>PowerPoint</a:t>
            </a:r>
            <a:r>
              <a:rPr lang="ja-JP" altLang="en-US" sz="2500">
                <a:solidFill>
                  <a:schemeClr val="bg1"/>
                </a:solidFill>
                <a:latin typeface="UD Digi Kyokasho NK-R" panose="02020400000000000000" pitchFamily="18" charset="-128"/>
                <a:ea typeface="UD Digi Kyokasho NK-R" panose="02020400000000000000" pitchFamily="18" charset="-128"/>
              </a:rPr>
              <a:t>の操作</a:t>
            </a:r>
            <a:r>
              <a:rPr lang="ja-JP" altLang="en-US" sz="1600">
                <a:solidFill>
                  <a:schemeClr val="bg1"/>
                </a:solidFill>
                <a:latin typeface="UD Digi Kyokasho NK-R" panose="02020400000000000000" pitchFamily="18" charset="-128"/>
                <a:ea typeface="UD Digi Kyokasho NK-R" panose="02020400000000000000" pitchFamily="18" charset="-128"/>
              </a:rPr>
              <a:t>（</a:t>
            </a:r>
            <a:r>
              <a:rPr lang="en-US" altLang="ja-JP" sz="1600" dirty="0">
                <a:solidFill>
                  <a:schemeClr val="bg1"/>
                </a:solidFill>
                <a:latin typeface="UD Digi Kyokasho NK-R" panose="02020400000000000000" pitchFamily="18" charset="-128"/>
                <a:ea typeface="UD Digi Kyokasho NK-R" panose="02020400000000000000" pitchFamily="18" charset="-128"/>
              </a:rPr>
              <a:t>※</a:t>
            </a:r>
            <a:r>
              <a:rPr lang="ja-JP" altLang="en-US" sz="1600">
                <a:solidFill>
                  <a:schemeClr val="bg1"/>
                </a:solidFill>
                <a:latin typeface="UD Digi Kyokasho NK-R" panose="02020400000000000000" pitchFamily="18" charset="-128"/>
                <a:ea typeface="UD Digi Kyokasho NK-R" panose="02020400000000000000" pitchFamily="18" charset="-128"/>
              </a:rPr>
              <a:t>バージョンや</a:t>
            </a:r>
            <a:r>
              <a:rPr lang="en-US" altLang="ja-JP" sz="1600" dirty="0">
                <a:solidFill>
                  <a:schemeClr val="bg1"/>
                </a:solidFill>
                <a:latin typeface="UD Digi Kyokasho NK-R" panose="02020400000000000000" pitchFamily="18" charset="-128"/>
                <a:ea typeface="UD Digi Kyokasho NK-R" panose="02020400000000000000" pitchFamily="18" charset="-128"/>
              </a:rPr>
              <a:t>OS</a:t>
            </a:r>
            <a:r>
              <a:rPr lang="ja-JP" altLang="en-US" sz="1600">
                <a:solidFill>
                  <a:schemeClr val="bg1"/>
                </a:solidFill>
                <a:latin typeface="UD Digi Kyokasho NK-R" panose="02020400000000000000" pitchFamily="18" charset="-128"/>
                <a:ea typeface="UD Digi Kyokasho NK-R" panose="02020400000000000000" pitchFamily="18" charset="-128"/>
              </a:rPr>
              <a:t>によって異なりますのでご留意ください）</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スライド番号プレースホルダー 2">
            <a:extLst>
              <a:ext uri="{FF2B5EF4-FFF2-40B4-BE49-F238E27FC236}">
                <a16:creationId xmlns:a16="http://schemas.microsoft.com/office/drawing/2014/main" id="{315428FF-1700-F24A-BCDB-B720FF405E46}"/>
              </a:ext>
            </a:extLst>
          </p:cNvPr>
          <p:cNvSpPr>
            <a:spLocks noGrp="1"/>
          </p:cNvSpPr>
          <p:nvPr>
            <p:ph type="sldNum" sz="quarter" idx="12"/>
          </p:nvPr>
        </p:nvSpPr>
        <p:spPr/>
        <p:txBody>
          <a:bodyPr/>
          <a:lstStyle/>
          <a:p>
            <a:fld id="{03F6CB21-E743-4940-8979-9EFD870761E9}" type="slidenum">
              <a:rPr kumimoji="1" lang="ja-JP" altLang="en-US" smtClean="0"/>
              <a:t>13</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737EEC6B-AC7A-9845-9E14-B19B315E9E81}"/>
                  </a:ext>
                </a:extLst>
              </p14:cNvPr>
              <p14:cNvContentPartPr/>
              <p14:nvPr/>
            </p14:nvContentPartPr>
            <p14:xfrm>
              <a:off x="939508" y="1980829"/>
              <a:ext cx="347040" cy="67680"/>
            </p14:xfrm>
          </p:contentPart>
        </mc:Choice>
        <mc:Fallback xmlns="">
          <p:pic>
            <p:nvPicPr>
              <p:cNvPr id="5" name="インク 4">
                <a:extLst>
                  <a:ext uri="{FF2B5EF4-FFF2-40B4-BE49-F238E27FC236}">
                    <a16:creationId xmlns:a16="http://schemas.microsoft.com/office/drawing/2014/main" id="{737EEC6B-AC7A-9845-9E14-B19B315E9E81}"/>
                  </a:ext>
                </a:extLst>
              </p:cNvPr>
              <p:cNvPicPr/>
              <p:nvPr/>
            </p:nvPicPr>
            <p:blipFill>
              <a:blip r:embed="rId4"/>
              <a:stretch>
                <a:fillRect/>
              </a:stretch>
            </p:blipFill>
            <p:spPr>
              <a:xfrm>
                <a:off x="876508" y="1917829"/>
                <a:ext cx="472680" cy="193320"/>
              </a:xfrm>
              <a:prstGeom prst="rect">
                <a:avLst/>
              </a:prstGeom>
            </p:spPr>
          </p:pic>
        </mc:Fallback>
      </mc:AlternateContent>
      <p:pic>
        <p:nvPicPr>
          <p:cNvPr id="4" name="図 3" descr="パソコンの画面&#10;&#10;自動的に生成された説明">
            <a:extLst>
              <a:ext uri="{FF2B5EF4-FFF2-40B4-BE49-F238E27FC236}">
                <a16:creationId xmlns:a16="http://schemas.microsoft.com/office/drawing/2014/main" id="{AA7AE045-7FF3-084C-A6FF-00CEE4DB9A5D}"/>
              </a:ext>
            </a:extLst>
          </p:cNvPr>
          <p:cNvPicPr>
            <a:picLocks noChangeAspect="1"/>
          </p:cNvPicPr>
          <p:nvPr/>
        </p:nvPicPr>
        <p:blipFill>
          <a:blip r:embed="rId5"/>
          <a:stretch>
            <a:fillRect/>
          </a:stretch>
        </p:blipFill>
        <p:spPr>
          <a:xfrm>
            <a:off x="140505" y="1801145"/>
            <a:ext cx="6901819" cy="4914932"/>
          </a:xfrm>
          <a:prstGeom prst="rect">
            <a:avLst/>
          </a:prstGeom>
          <a:ln w="25400">
            <a:solidFill>
              <a:srgbClr val="FB2E3D"/>
            </a:solidFill>
          </a:ln>
        </p:spPr>
      </p:pic>
      <p:sp>
        <p:nvSpPr>
          <p:cNvPr id="7" name="ドーナツ 6">
            <a:extLst>
              <a:ext uri="{FF2B5EF4-FFF2-40B4-BE49-F238E27FC236}">
                <a16:creationId xmlns:a16="http://schemas.microsoft.com/office/drawing/2014/main" id="{D055687C-32BF-B442-BE7E-E36B9E027EC9}"/>
              </a:ext>
            </a:extLst>
          </p:cNvPr>
          <p:cNvSpPr/>
          <p:nvPr/>
        </p:nvSpPr>
        <p:spPr>
          <a:xfrm>
            <a:off x="1273736" y="1706180"/>
            <a:ext cx="2273435" cy="880301"/>
          </a:xfrm>
          <a:prstGeom prst="donut">
            <a:avLst>
              <a:gd name="adj" fmla="val 24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線吹き出し 2 (枠付き) 10">
            <a:extLst>
              <a:ext uri="{FF2B5EF4-FFF2-40B4-BE49-F238E27FC236}">
                <a16:creationId xmlns:a16="http://schemas.microsoft.com/office/drawing/2014/main" id="{9C2D05BE-AC1D-5146-A565-DD26AF62F32D}"/>
              </a:ext>
            </a:extLst>
          </p:cNvPr>
          <p:cNvSpPr/>
          <p:nvPr/>
        </p:nvSpPr>
        <p:spPr>
          <a:xfrm>
            <a:off x="7445100" y="1787744"/>
            <a:ext cx="2378939" cy="1340285"/>
          </a:xfrm>
          <a:prstGeom prst="borderCallout2">
            <a:avLst>
              <a:gd name="adj1" fmla="val 70907"/>
              <a:gd name="adj2" fmla="val -794"/>
              <a:gd name="adj3" fmla="val 71118"/>
              <a:gd name="adj4" fmla="val -51631"/>
              <a:gd name="adj5" fmla="val 40832"/>
              <a:gd name="adj6" fmla="val -1693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文字入力は、枠内にカーソルを合わせて、入力します。フォントや大きさはこの部分で調整します。</a:t>
            </a:r>
            <a:endParaRPr lang="en-US" altLang="ja-JP" sz="1200" dirty="0">
              <a:latin typeface="MS PGothic" panose="020B0600070205080204" pitchFamily="34" charset="-128"/>
              <a:ea typeface="MS PGothic" panose="020B0600070205080204" pitchFamily="34" charset="-128"/>
            </a:endParaRPr>
          </a:p>
          <a:p>
            <a:r>
              <a:rPr lang="ja-JP" altLang="en-US" sz="1200">
                <a:latin typeface="MS PGothic" panose="020B0600070205080204" pitchFamily="34" charset="-128"/>
                <a:ea typeface="MS PGothic" panose="020B0600070205080204" pitchFamily="34" charset="-128"/>
              </a:rPr>
              <a:t>それぞれのコンテンツはドラッグすることによって自由に動かすことができます。</a:t>
            </a:r>
            <a:endParaRPr lang="ja-JP" altLang="en-US">
              <a:latin typeface="MS PGothic" panose="020B0600070205080204" pitchFamily="34" charset="-128"/>
              <a:ea typeface="MS PGothic" panose="020B0600070205080204" pitchFamily="34" charset="-128"/>
            </a:endParaRPr>
          </a:p>
        </p:txBody>
      </p:sp>
      <p:sp>
        <p:nvSpPr>
          <p:cNvPr id="21" name="ドーナツ 20">
            <a:extLst>
              <a:ext uri="{FF2B5EF4-FFF2-40B4-BE49-F238E27FC236}">
                <a16:creationId xmlns:a16="http://schemas.microsoft.com/office/drawing/2014/main" id="{B621A442-6704-414A-B0E4-5439BC935807}"/>
              </a:ext>
            </a:extLst>
          </p:cNvPr>
          <p:cNvSpPr/>
          <p:nvPr/>
        </p:nvSpPr>
        <p:spPr>
          <a:xfrm>
            <a:off x="4006268" y="1710679"/>
            <a:ext cx="640914" cy="322939"/>
          </a:xfrm>
          <a:prstGeom prst="donut">
            <a:avLst>
              <a:gd name="adj" fmla="val 1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線吹き出し 2 (枠付き) 21">
            <a:extLst>
              <a:ext uri="{FF2B5EF4-FFF2-40B4-BE49-F238E27FC236}">
                <a16:creationId xmlns:a16="http://schemas.microsoft.com/office/drawing/2014/main" id="{2161351F-21E3-CC4D-9218-3176DDA6EA23}"/>
              </a:ext>
            </a:extLst>
          </p:cNvPr>
          <p:cNvSpPr/>
          <p:nvPr/>
        </p:nvSpPr>
        <p:spPr>
          <a:xfrm>
            <a:off x="7445099" y="4245210"/>
            <a:ext cx="2378939" cy="1340285"/>
          </a:xfrm>
          <a:prstGeom prst="borderCallout2">
            <a:avLst>
              <a:gd name="adj1" fmla="val 70907"/>
              <a:gd name="adj2" fmla="val -794"/>
              <a:gd name="adj3" fmla="val 71118"/>
              <a:gd name="adj4" fmla="val -51631"/>
              <a:gd name="adj5" fmla="val -168514"/>
              <a:gd name="adj6" fmla="val -1209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塗り潰しの色や枠線の色、太さを変更する場合は、各コンテンツの枠をクリックし、「図形の書式設定」をクリックします。</a:t>
            </a:r>
            <a:endParaRPr lang="en-US" altLang="ja-JP" sz="1200" dirty="0">
              <a:latin typeface="MS PGothic" panose="020B0600070205080204" pitchFamily="34" charset="-128"/>
              <a:ea typeface="MS PGothic" panose="020B0600070205080204" pitchFamily="34" charset="-128"/>
            </a:endParaRPr>
          </a:p>
          <a:p>
            <a:endParaRPr lang="en-US" altLang="ja-JP" sz="1200" dirty="0">
              <a:latin typeface="MS PGothic" panose="020B0600070205080204" pitchFamily="34" charset="-128"/>
              <a:ea typeface="MS PGothic" panose="020B0600070205080204" pitchFamily="34" charset="-128"/>
            </a:endParaRPr>
          </a:p>
          <a:p>
            <a:r>
              <a:rPr lang="ja-JP" altLang="en-US" sz="1200">
                <a:latin typeface="MS PGothic" panose="020B0600070205080204" pitchFamily="34" charset="-128"/>
                <a:ea typeface="MS PGothic" panose="020B0600070205080204" pitchFamily="34" charset="-128"/>
              </a:rPr>
              <a:t>（次のスライドに続きます）</a:t>
            </a:r>
            <a:endParaRPr lang="ja-JP" altLang="en-US">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1830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②</a:t>
            </a:r>
            <a:r>
              <a:rPr lang="en-US" altLang="ja-JP" sz="2500" dirty="0">
                <a:solidFill>
                  <a:schemeClr val="bg1"/>
                </a:solidFill>
                <a:latin typeface="UD Digi Kyokasho NK-R" panose="02020400000000000000" pitchFamily="18" charset="-128"/>
                <a:ea typeface="UD Digi Kyokasho NK-R" panose="02020400000000000000" pitchFamily="18" charset="-128"/>
              </a:rPr>
              <a:t>PowerPoint</a:t>
            </a:r>
            <a:r>
              <a:rPr lang="ja-JP" altLang="en-US" sz="2500">
                <a:solidFill>
                  <a:schemeClr val="bg1"/>
                </a:solidFill>
                <a:latin typeface="UD Digi Kyokasho NK-R" panose="02020400000000000000" pitchFamily="18" charset="-128"/>
                <a:ea typeface="UD Digi Kyokasho NK-R" panose="02020400000000000000" pitchFamily="18" charset="-128"/>
              </a:rPr>
              <a:t>の操作</a:t>
            </a:r>
            <a:r>
              <a:rPr lang="ja-JP" altLang="en-US" sz="1400">
                <a:solidFill>
                  <a:schemeClr val="bg1"/>
                </a:solidFill>
                <a:latin typeface="UD Digi Kyokasho NK-R" panose="02020400000000000000" pitchFamily="18" charset="-128"/>
                <a:ea typeface="UD Digi Kyokasho NK-R" panose="02020400000000000000" pitchFamily="18" charset="-128"/>
              </a:rPr>
              <a:t>（</a:t>
            </a:r>
            <a:r>
              <a:rPr lang="en-US" altLang="ja-JP" sz="1400" dirty="0">
                <a:solidFill>
                  <a:schemeClr val="bg1"/>
                </a:solidFill>
                <a:latin typeface="UD Digi Kyokasho NK-R" panose="02020400000000000000" pitchFamily="18" charset="-128"/>
                <a:ea typeface="UD Digi Kyokasho NK-R" panose="02020400000000000000" pitchFamily="18" charset="-128"/>
              </a:rPr>
              <a:t>※</a:t>
            </a:r>
            <a:r>
              <a:rPr lang="ja-JP" altLang="en-US" sz="1400">
                <a:solidFill>
                  <a:schemeClr val="bg1"/>
                </a:solidFill>
                <a:latin typeface="UD Digi Kyokasho NK-R" panose="02020400000000000000" pitchFamily="18" charset="-128"/>
                <a:ea typeface="UD Digi Kyokasho NK-R" panose="02020400000000000000" pitchFamily="18" charset="-128"/>
              </a:rPr>
              <a:t>バージョンや</a:t>
            </a:r>
            <a:r>
              <a:rPr lang="en-US" altLang="ja-JP" sz="1400" dirty="0">
                <a:solidFill>
                  <a:schemeClr val="bg1"/>
                </a:solidFill>
                <a:latin typeface="UD Digi Kyokasho NK-R" panose="02020400000000000000" pitchFamily="18" charset="-128"/>
                <a:ea typeface="UD Digi Kyokasho NK-R" panose="02020400000000000000" pitchFamily="18" charset="-128"/>
              </a:rPr>
              <a:t>OS</a:t>
            </a:r>
            <a:r>
              <a:rPr lang="ja-JP" altLang="en-US" sz="1400">
                <a:solidFill>
                  <a:schemeClr val="bg1"/>
                </a:solidFill>
                <a:latin typeface="UD Digi Kyokasho NK-R" panose="02020400000000000000" pitchFamily="18" charset="-128"/>
                <a:ea typeface="UD Digi Kyokasho NK-R" panose="02020400000000000000" pitchFamily="18" charset="-128"/>
              </a:rPr>
              <a:t>によって異なりますのでご留意ください）</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図 16" descr="パソコンの画面&#10;&#10;自動的に生成された説明">
            <a:extLst>
              <a:ext uri="{FF2B5EF4-FFF2-40B4-BE49-F238E27FC236}">
                <a16:creationId xmlns:a16="http://schemas.microsoft.com/office/drawing/2014/main" id="{FE93F7D3-F11B-A944-B7E2-729712E9A37E}"/>
              </a:ext>
            </a:extLst>
          </p:cNvPr>
          <p:cNvPicPr>
            <a:picLocks noChangeAspect="1"/>
          </p:cNvPicPr>
          <p:nvPr/>
        </p:nvPicPr>
        <p:blipFill rotWithShape="1">
          <a:blip r:embed="rId3"/>
          <a:srcRect l="57408" t="2911"/>
          <a:stretch/>
        </p:blipFill>
        <p:spPr>
          <a:xfrm>
            <a:off x="4245223" y="1832218"/>
            <a:ext cx="2855935" cy="4068841"/>
          </a:xfrm>
          <a:prstGeom prst="rect">
            <a:avLst/>
          </a:prstGeom>
          <a:ln w="25400">
            <a:solidFill>
              <a:srgbClr val="FB2E3D"/>
            </a:solidFill>
          </a:ln>
        </p:spPr>
      </p:pic>
      <p:sp>
        <p:nvSpPr>
          <p:cNvPr id="23" name="線吹き出し 2 (枠付き) 22">
            <a:extLst>
              <a:ext uri="{FF2B5EF4-FFF2-40B4-BE49-F238E27FC236}">
                <a16:creationId xmlns:a16="http://schemas.microsoft.com/office/drawing/2014/main" id="{F535B68B-23F3-6142-95D4-8F1ABFB6A094}"/>
              </a:ext>
            </a:extLst>
          </p:cNvPr>
          <p:cNvSpPr/>
          <p:nvPr/>
        </p:nvSpPr>
        <p:spPr>
          <a:xfrm>
            <a:off x="7445100" y="1787744"/>
            <a:ext cx="2378939" cy="1340285"/>
          </a:xfrm>
          <a:prstGeom prst="borderCallout2">
            <a:avLst>
              <a:gd name="adj1" fmla="val 70907"/>
              <a:gd name="adj2" fmla="val -794"/>
              <a:gd name="adj3" fmla="val 70183"/>
              <a:gd name="adj4" fmla="val -11614"/>
              <a:gd name="adj5" fmla="val 144571"/>
              <a:gd name="adj6" fmla="val -19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このウィンドウで図形の枠線の太さ、色、塗り潰しなどを設定できます。色の部分をクリックすると色選択のウィンドウが開きます。</a:t>
            </a:r>
            <a:endParaRPr lang="ja-JP" altLang="en-US">
              <a:latin typeface="MS PGothic" panose="020B0600070205080204" pitchFamily="34" charset="-128"/>
              <a:ea typeface="MS PGothic" panose="020B0600070205080204" pitchFamily="34" charset="-128"/>
            </a:endParaRPr>
          </a:p>
        </p:txBody>
      </p:sp>
      <p:sp>
        <p:nvSpPr>
          <p:cNvPr id="24" name="ドーナツ 23">
            <a:extLst>
              <a:ext uri="{FF2B5EF4-FFF2-40B4-BE49-F238E27FC236}">
                <a16:creationId xmlns:a16="http://schemas.microsoft.com/office/drawing/2014/main" id="{A311866C-FDCC-5C46-B402-8CEC82277B88}"/>
              </a:ext>
            </a:extLst>
          </p:cNvPr>
          <p:cNvSpPr/>
          <p:nvPr/>
        </p:nvSpPr>
        <p:spPr>
          <a:xfrm>
            <a:off x="5368833" y="2578095"/>
            <a:ext cx="2076258" cy="3390452"/>
          </a:xfrm>
          <a:prstGeom prst="donut">
            <a:avLst>
              <a:gd name="adj" fmla="val 13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線吹き出し 2 (枠付き) 24">
            <a:extLst>
              <a:ext uri="{FF2B5EF4-FFF2-40B4-BE49-F238E27FC236}">
                <a16:creationId xmlns:a16="http://schemas.microsoft.com/office/drawing/2014/main" id="{245220F2-2A57-564B-B09D-6D120E63FBAC}"/>
              </a:ext>
            </a:extLst>
          </p:cNvPr>
          <p:cNvSpPr/>
          <p:nvPr/>
        </p:nvSpPr>
        <p:spPr>
          <a:xfrm>
            <a:off x="7196369" y="5498484"/>
            <a:ext cx="2378939" cy="827160"/>
          </a:xfrm>
          <a:prstGeom prst="borderCallout2">
            <a:avLst>
              <a:gd name="adj1" fmla="val 70907"/>
              <a:gd name="adj2" fmla="val -794"/>
              <a:gd name="adj3" fmla="val 70183"/>
              <a:gd name="adj4" fmla="val -11614"/>
              <a:gd name="adj5" fmla="val -49376"/>
              <a:gd name="adj6" fmla="val -251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「その他の色」をクリックします。</a:t>
            </a:r>
            <a:endParaRPr lang="en-US" altLang="ja-JP" sz="1200" dirty="0">
              <a:latin typeface="MS PGothic" panose="020B0600070205080204" pitchFamily="34" charset="-128"/>
              <a:ea typeface="MS PGothic" panose="020B0600070205080204" pitchFamily="34" charset="-128"/>
            </a:endParaRPr>
          </a:p>
          <a:p>
            <a:endParaRPr lang="en-US" altLang="ja-JP" sz="1200" dirty="0">
              <a:latin typeface="MS PGothic" panose="020B0600070205080204" pitchFamily="34" charset="-128"/>
              <a:ea typeface="MS PGothic" panose="020B0600070205080204" pitchFamily="34" charset="-128"/>
            </a:endParaRPr>
          </a:p>
          <a:p>
            <a:r>
              <a:rPr lang="ja-JP" altLang="en-US" sz="1200">
                <a:latin typeface="MS PGothic" panose="020B0600070205080204" pitchFamily="34" charset="-128"/>
                <a:ea typeface="MS PGothic" panose="020B0600070205080204" pitchFamily="34" charset="-128"/>
              </a:rPr>
              <a:t>（次のスライドに続きます）</a:t>
            </a:r>
          </a:p>
        </p:txBody>
      </p:sp>
      <p:sp>
        <p:nvSpPr>
          <p:cNvPr id="20" name="ストライプ矢印 19">
            <a:extLst>
              <a:ext uri="{FF2B5EF4-FFF2-40B4-BE49-F238E27FC236}">
                <a16:creationId xmlns:a16="http://schemas.microsoft.com/office/drawing/2014/main" id="{BF1294B1-5EDB-8246-910D-2BFD12E1D5C4}"/>
              </a:ext>
            </a:extLst>
          </p:cNvPr>
          <p:cNvSpPr/>
          <p:nvPr/>
        </p:nvSpPr>
        <p:spPr>
          <a:xfrm>
            <a:off x="3901282" y="3269293"/>
            <a:ext cx="232308" cy="468023"/>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23E3F0D0-01D3-1D47-8D17-7A8E1BBD84A5}"/>
              </a:ext>
            </a:extLst>
          </p:cNvPr>
          <p:cNvSpPr>
            <a:spLocks noGrp="1"/>
          </p:cNvSpPr>
          <p:nvPr>
            <p:ph type="sldNum" sz="quarter" idx="12"/>
          </p:nvPr>
        </p:nvSpPr>
        <p:spPr/>
        <p:txBody>
          <a:bodyPr/>
          <a:lstStyle/>
          <a:p>
            <a:fld id="{03F6CB21-E743-4940-8979-9EFD870761E9}" type="slidenum">
              <a:rPr kumimoji="1" lang="ja-JP" altLang="en-US" smtClean="0"/>
              <a:t>14</a:t>
            </a:fld>
            <a:endParaRPr kumimoji="1" lang="ja-JP" altLang="en-US"/>
          </a:p>
        </p:txBody>
      </p:sp>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9AE858BD-C74B-2A4D-A7ED-6F69C50AEE7E}"/>
                  </a:ext>
                </a:extLst>
              </p14:cNvPr>
              <p14:cNvContentPartPr/>
              <p14:nvPr/>
            </p14:nvContentPartPr>
            <p14:xfrm>
              <a:off x="947428" y="1932589"/>
              <a:ext cx="361080" cy="70920"/>
            </p14:xfrm>
          </p:contentPart>
        </mc:Choice>
        <mc:Fallback xmlns="">
          <p:pic>
            <p:nvPicPr>
              <p:cNvPr id="4" name="インク 3">
                <a:extLst>
                  <a:ext uri="{FF2B5EF4-FFF2-40B4-BE49-F238E27FC236}">
                    <a16:creationId xmlns:a16="http://schemas.microsoft.com/office/drawing/2014/main" id="{9AE858BD-C74B-2A4D-A7ED-6F69C50AEE7E}"/>
                  </a:ext>
                </a:extLst>
              </p:cNvPr>
              <p:cNvPicPr/>
              <p:nvPr/>
            </p:nvPicPr>
            <p:blipFill>
              <a:blip r:embed="rId5"/>
              <a:stretch>
                <a:fillRect/>
              </a:stretch>
            </p:blipFill>
            <p:spPr>
              <a:xfrm>
                <a:off x="884428" y="1869589"/>
                <a:ext cx="486720" cy="196560"/>
              </a:xfrm>
              <a:prstGeom prst="rect">
                <a:avLst/>
              </a:prstGeom>
            </p:spPr>
          </p:pic>
        </mc:Fallback>
      </mc:AlternateContent>
      <p:pic>
        <p:nvPicPr>
          <p:cNvPr id="15" name="図 14" descr="パソコンの画面&#10;&#10;自動的に生成された説明">
            <a:extLst>
              <a:ext uri="{FF2B5EF4-FFF2-40B4-BE49-F238E27FC236}">
                <a16:creationId xmlns:a16="http://schemas.microsoft.com/office/drawing/2014/main" id="{88733044-F4FC-2B4F-B408-4AF8918001A5}"/>
              </a:ext>
            </a:extLst>
          </p:cNvPr>
          <p:cNvPicPr>
            <a:picLocks noChangeAspect="1"/>
          </p:cNvPicPr>
          <p:nvPr/>
        </p:nvPicPr>
        <p:blipFill rotWithShape="1">
          <a:blip r:embed="rId6"/>
          <a:srcRect l="48628" b="62322"/>
          <a:stretch/>
        </p:blipFill>
        <p:spPr>
          <a:xfrm>
            <a:off x="202679" y="1851836"/>
            <a:ext cx="3603392" cy="1882701"/>
          </a:xfrm>
          <a:prstGeom prst="rect">
            <a:avLst/>
          </a:prstGeom>
          <a:ln w="25400">
            <a:solidFill>
              <a:srgbClr val="FB2E3D"/>
            </a:solidFill>
          </a:ln>
        </p:spPr>
      </p:pic>
      <p:sp>
        <p:nvSpPr>
          <p:cNvPr id="11" name="線吹き出し 2 (枠付き) 10">
            <a:extLst>
              <a:ext uri="{FF2B5EF4-FFF2-40B4-BE49-F238E27FC236}">
                <a16:creationId xmlns:a16="http://schemas.microsoft.com/office/drawing/2014/main" id="{9C2D05BE-AC1D-5146-A565-DD26AF62F32D}"/>
              </a:ext>
            </a:extLst>
          </p:cNvPr>
          <p:cNvSpPr/>
          <p:nvPr/>
        </p:nvSpPr>
        <p:spPr>
          <a:xfrm>
            <a:off x="1360173" y="3903288"/>
            <a:ext cx="2378939" cy="1340285"/>
          </a:xfrm>
          <a:prstGeom prst="borderCallout2">
            <a:avLst>
              <a:gd name="adj1" fmla="val 2683"/>
              <a:gd name="adj2" fmla="val 71342"/>
              <a:gd name="adj3" fmla="val -82153"/>
              <a:gd name="adj4" fmla="val 70526"/>
              <a:gd name="adj5" fmla="val -114308"/>
              <a:gd name="adj6" fmla="val 759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「図形の書式設定」をクリックすると上部が図のようにかわります。その後、「書式ウィンドウ」をクリックすると、図形書式設定の窓が右側にひらきます。</a:t>
            </a:r>
            <a:endParaRPr lang="ja-JP" altLang="en-US">
              <a:latin typeface="MS PGothic" panose="020B0600070205080204" pitchFamily="34" charset="-128"/>
              <a:ea typeface="MS PGothic" panose="020B0600070205080204" pitchFamily="34" charset="-128"/>
            </a:endParaRPr>
          </a:p>
        </p:txBody>
      </p:sp>
      <p:sp>
        <p:nvSpPr>
          <p:cNvPr id="21" name="ドーナツ 20">
            <a:extLst>
              <a:ext uri="{FF2B5EF4-FFF2-40B4-BE49-F238E27FC236}">
                <a16:creationId xmlns:a16="http://schemas.microsoft.com/office/drawing/2014/main" id="{B621A442-6704-414A-B0E4-5439BC935807}"/>
              </a:ext>
            </a:extLst>
          </p:cNvPr>
          <p:cNvSpPr/>
          <p:nvPr/>
        </p:nvSpPr>
        <p:spPr>
          <a:xfrm>
            <a:off x="3130171" y="1967869"/>
            <a:ext cx="640914" cy="615539"/>
          </a:xfrm>
          <a:prstGeom prst="donut">
            <a:avLst>
              <a:gd name="adj" fmla="val 1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254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0" grpId="0" animBg="1"/>
      <p:bldP spid="11"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②</a:t>
            </a:r>
            <a:r>
              <a:rPr lang="en-US" altLang="ja-JP" sz="2500" dirty="0">
                <a:solidFill>
                  <a:schemeClr val="bg1"/>
                </a:solidFill>
                <a:latin typeface="UD Digi Kyokasho NK-R" panose="02020400000000000000" pitchFamily="18" charset="-128"/>
                <a:ea typeface="UD Digi Kyokasho NK-R" panose="02020400000000000000" pitchFamily="18" charset="-128"/>
              </a:rPr>
              <a:t>PowerPoint</a:t>
            </a:r>
            <a:r>
              <a:rPr lang="ja-JP" altLang="en-US" sz="2500">
                <a:solidFill>
                  <a:schemeClr val="bg1"/>
                </a:solidFill>
                <a:latin typeface="UD Digi Kyokasho NK-R" panose="02020400000000000000" pitchFamily="18" charset="-128"/>
                <a:ea typeface="UD Digi Kyokasho NK-R" panose="02020400000000000000" pitchFamily="18" charset="-128"/>
              </a:rPr>
              <a:t>の操作</a:t>
            </a:r>
            <a:r>
              <a:rPr lang="ja-JP" altLang="en-US" sz="1400">
                <a:solidFill>
                  <a:schemeClr val="bg1"/>
                </a:solidFill>
                <a:latin typeface="UD Digi Kyokasho NK-R" panose="02020400000000000000" pitchFamily="18" charset="-128"/>
                <a:ea typeface="UD Digi Kyokasho NK-R" panose="02020400000000000000" pitchFamily="18" charset="-128"/>
              </a:rPr>
              <a:t>（</a:t>
            </a:r>
            <a:r>
              <a:rPr lang="en-US" altLang="ja-JP" sz="1400" dirty="0">
                <a:solidFill>
                  <a:schemeClr val="bg1"/>
                </a:solidFill>
                <a:latin typeface="UD Digi Kyokasho NK-R" panose="02020400000000000000" pitchFamily="18" charset="-128"/>
                <a:ea typeface="UD Digi Kyokasho NK-R" panose="02020400000000000000" pitchFamily="18" charset="-128"/>
              </a:rPr>
              <a:t>※</a:t>
            </a:r>
            <a:r>
              <a:rPr lang="ja-JP" altLang="en-US" sz="1400">
                <a:solidFill>
                  <a:schemeClr val="bg1"/>
                </a:solidFill>
                <a:latin typeface="UD Digi Kyokasho NK-R" panose="02020400000000000000" pitchFamily="18" charset="-128"/>
                <a:ea typeface="UD Digi Kyokasho NK-R" panose="02020400000000000000" pitchFamily="18" charset="-128"/>
              </a:rPr>
              <a:t>バージョンや</a:t>
            </a:r>
            <a:r>
              <a:rPr lang="en-US" altLang="ja-JP" sz="1400" dirty="0">
                <a:solidFill>
                  <a:schemeClr val="bg1"/>
                </a:solidFill>
                <a:latin typeface="UD Digi Kyokasho NK-R" panose="02020400000000000000" pitchFamily="18" charset="-128"/>
                <a:ea typeface="UD Digi Kyokasho NK-R" panose="02020400000000000000" pitchFamily="18" charset="-128"/>
              </a:rPr>
              <a:t>OS</a:t>
            </a:r>
            <a:r>
              <a:rPr lang="ja-JP" altLang="en-US" sz="1400">
                <a:solidFill>
                  <a:schemeClr val="bg1"/>
                </a:solidFill>
                <a:latin typeface="UD Digi Kyokasho NK-R" panose="02020400000000000000" pitchFamily="18" charset="-128"/>
                <a:ea typeface="UD Digi Kyokasho NK-R" panose="02020400000000000000" pitchFamily="18" charset="-128"/>
              </a:rPr>
              <a:t>によって異なりますのでご留意ください）</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8B94A14A-B9B1-4B4E-872D-3039617FBF0A}"/>
                  </a:ext>
                </a:extLst>
              </p14:cNvPr>
              <p14:cNvContentPartPr/>
              <p14:nvPr/>
            </p14:nvContentPartPr>
            <p14:xfrm>
              <a:off x="940948" y="1946989"/>
              <a:ext cx="403920" cy="30960"/>
            </p14:xfrm>
          </p:contentPart>
        </mc:Choice>
        <mc:Fallback xmlns="">
          <p:pic>
            <p:nvPicPr>
              <p:cNvPr id="5" name="インク 4">
                <a:extLst>
                  <a:ext uri="{FF2B5EF4-FFF2-40B4-BE49-F238E27FC236}">
                    <a16:creationId xmlns:a16="http://schemas.microsoft.com/office/drawing/2014/main" id="{8B94A14A-B9B1-4B4E-872D-3039617FBF0A}"/>
                  </a:ext>
                </a:extLst>
              </p:cNvPr>
              <p:cNvPicPr/>
              <p:nvPr/>
            </p:nvPicPr>
            <p:blipFill>
              <a:blip r:embed="rId4"/>
              <a:stretch>
                <a:fillRect/>
              </a:stretch>
            </p:blipFill>
            <p:spPr>
              <a:xfrm>
                <a:off x="877948" y="1883989"/>
                <a:ext cx="529560" cy="156600"/>
              </a:xfrm>
              <a:prstGeom prst="rect">
                <a:avLst/>
              </a:prstGeom>
            </p:spPr>
          </p:pic>
        </mc:Fallback>
      </mc:AlternateContent>
      <p:pic>
        <p:nvPicPr>
          <p:cNvPr id="4" name="図 3" descr="パソコンのスクリーンショット&#10;&#10;自動的に生成された説明">
            <a:extLst>
              <a:ext uri="{FF2B5EF4-FFF2-40B4-BE49-F238E27FC236}">
                <a16:creationId xmlns:a16="http://schemas.microsoft.com/office/drawing/2014/main" id="{564FF05A-2555-2E44-84D6-8C4C2A5AD220}"/>
              </a:ext>
            </a:extLst>
          </p:cNvPr>
          <p:cNvPicPr>
            <a:picLocks noChangeAspect="1"/>
          </p:cNvPicPr>
          <p:nvPr/>
        </p:nvPicPr>
        <p:blipFill>
          <a:blip r:embed="rId5"/>
          <a:stretch>
            <a:fillRect/>
          </a:stretch>
        </p:blipFill>
        <p:spPr>
          <a:xfrm>
            <a:off x="310247" y="1977949"/>
            <a:ext cx="5431609" cy="4333275"/>
          </a:xfrm>
          <a:prstGeom prst="rect">
            <a:avLst/>
          </a:prstGeom>
          <a:ln w="25400">
            <a:solidFill>
              <a:srgbClr val="FB2E3D"/>
            </a:solidFill>
          </a:ln>
        </p:spPr>
      </p:pic>
      <p:sp>
        <p:nvSpPr>
          <p:cNvPr id="24" name="ドーナツ 23">
            <a:extLst>
              <a:ext uri="{FF2B5EF4-FFF2-40B4-BE49-F238E27FC236}">
                <a16:creationId xmlns:a16="http://schemas.microsoft.com/office/drawing/2014/main" id="{A311866C-FDCC-5C46-B402-8CEC82277B88}"/>
              </a:ext>
            </a:extLst>
          </p:cNvPr>
          <p:cNvSpPr/>
          <p:nvPr/>
        </p:nvSpPr>
        <p:spPr>
          <a:xfrm>
            <a:off x="709152" y="2981195"/>
            <a:ext cx="1908788" cy="381865"/>
          </a:xfrm>
          <a:prstGeom prst="donut">
            <a:avLst>
              <a:gd name="adj" fmla="val 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線吹き出し 2 (枠付き) 10">
            <a:extLst>
              <a:ext uri="{FF2B5EF4-FFF2-40B4-BE49-F238E27FC236}">
                <a16:creationId xmlns:a16="http://schemas.microsoft.com/office/drawing/2014/main" id="{9C2D05BE-AC1D-5146-A565-DD26AF62F32D}"/>
              </a:ext>
            </a:extLst>
          </p:cNvPr>
          <p:cNvSpPr/>
          <p:nvPr/>
        </p:nvSpPr>
        <p:spPr>
          <a:xfrm>
            <a:off x="6140761" y="4038195"/>
            <a:ext cx="2947468" cy="381865"/>
          </a:xfrm>
          <a:prstGeom prst="borderCallout2">
            <a:avLst>
              <a:gd name="adj1" fmla="val 52307"/>
              <a:gd name="adj2" fmla="val -794"/>
              <a:gd name="adj3" fmla="val 51492"/>
              <a:gd name="adj4" fmla="val -14417"/>
              <a:gd name="adj5" fmla="val 94288"/>
              <a:gd name="adj6" fmla="val -28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透明度を設定します。</a:t>
            </a:r>
            <a:endParaRPr lang="ja-JP" altLang="en-US">
              <a:latin typeface="MS PGothic" panose="020B0600070205080204" pitchFamily="34" charset="-128"/>
              <a:ea typeface="MS PGothic" panose="020B0600070205080204" pitchFamily="34" charset="-128"/>
            </a:endParaRPr>
          </a:p>
        </p:txBody>
      </p:sp>
      <p:sp>
        <p:nvSpPr>
          <p:cNvPr id="23" name="線吹き出し 2 (枠付き) 22">
            <a:extLst>
              <a:ext uri="{FF2B5EF4-FFF2-40B4-BE49-F238E27FC236}">
                <a16:creationId xmlns:a16="http://schemas.microsoft.com/office/drawing/2014/main" id="{F535B68B-23F3-6142-95D4-8F1ABFB6A094}"/>
              </a:ext>
            </a:extLst>
          </p:cNvPr>
          <p:cNvSpPr/>
          <p:nvPr/>
        </p:nvSpPr>
        <p:spPr>
          <a:xfrm>
            <a:off x="6140762" y="2149575"/>
            <a:ext cx="2947468" cy="572569"/>
          </a:xfrm>
          <a:prstGeom prst="borderCallout2">
            <a:avLst>
              <a:gd name="adj1" fmla="val 70907"/>
              <a:gd name="adj2" fmla="val -794"/>
              <a:gd name="adj3" fmla="val 70183"/>
              <a:gd name="adj4" fmla="val -36888"/>
              <a:gd name="adj5" fmla="val 161677"/>
              <a:gd name="adj6" fmla="val -1255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a:t>
            </a:r>
            <a:r>
              <a:rPr lang="en-US" altLang="ja-JP" sz="1200" dirty="0">
                <a:latin typeface="MS PGothic" panose="020B0600070205080204" pitchFamily="34" charset="-128"/>
                <a:ea typeface="MS PGothic" panose="020B0600070205080204" pitchFamily="34" charset="-128"/>
              </a:rPr>
              <a:t>RGB</a:t>
            </a:r>
            <a:r>
              <a:rPr lang="ja-JP" altLang="en-US" sz="1200">
                <a:latin typeface="MS PGothic" panose="020B0600070205080204" pitchFamily="34" charset="-128"/>
                <a:ea typeface="MS PGothic" panose="020B0600070205080204" pitchFamily="34" charset="-128"/>
              </a:rPr>
              <a:t>つまみ」に設定して、レッド・グリーン・ブルーの数値を入力、もしくは</a:t>
            </a:r>
            <a:endParaRPr lang="ja-JP" altLang="en-US">
              <a:latin typeface="MS PGothic" panose="020B0600070205080204" pitchFamily="34" charset="-128"/>
              <a:ea typeface="MS PGothic" panose="020B0600070205080204" pitchFamily="34" charset="-128"/>
            </a:endParaRPr>
          </a:p>
        </p:txBody>
      </p:sp>
      <p:sp>
        <p:nvSpPr>
          <p:cNvPr id="25" name="線吹き出し 2 (枠付き) 24">
            <a:extLst>
              <a:ext uri="{FF2B5EF4-FFF2-40B4-BE49-F238E27FC236}">
                <a16:creationId xmlns:a16="http://schemas.microsoft.com/office/drawing/2014/main" id="{245220F2-2A57-564B-B09D-6D120E63FBAC}"/>
              </a:ext>
            </a:extLst>
          </p:cNvPr>
          <p:cNvSpPr/>
          <p:nvPr/>
        </p:nvSpPr>
        <p:spPr>
          <a:xfrm>
            <a:off x="6140761" y="2790491"/>
            <a:ext cx="2947468" cy="572569"/>
          </a:xfrm>
          <a:prstGeom prst="borderCallout2">
            <a:avLst>
              <a:gd name="adj1" fmla="val 70907"/>
              <a:gd name="adj2" fmla="val -794"/>
              <a:gd name="adj3" fmla="val 70183"/>
              <a:gd name="adj4" fmla="val -11614"/>
              <a:gd name="adj5" fmla="val 300788"/>
              <a:gd name="adj6" fmla="val -1142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a:t>
            </a:r>
            <a:r>
              <a:rPr lang="en-US" altLang="ja-JP" sz="1200" dirty="0">
                <a:latin typeface="MS PGothic" panose="020B0600070205080204" pitchFamily="34" charset="-128"/>
                <a:ea typeface="MS PGothic" panose="020B0600070205080204" pitchFamily="34" charset="-128"/>
              </a:rPr>
              <a:t>16</a:t>
            </a:r>
            <a:r>
              <a:rPr lang="ja-JP" altLang="en-US" sz="1200">
                <a:latin typeface="MS PGothic" panose="020B0600070205080204" pitchFamily="34" charset="-128"/>
                <a:ea typeface="MS PGothic" panose="020B0600070205080204" pitchFamily="34" charset="-128"/>
              </a:rPr>
              <a:t>進数カラー値」を入力します。（数値は</a:t>
            </a:r>
            <a:r>
              <a:rPr lang="en-US" altLang="ja-JP" sz="1200" dirty="0">
                <a:latin typeface="MS PGothic" panose="020B0600070205080204" pitchFamily="34" charset="-128"/>
                <a:ea typeface="MS PGothic" panose="020B0600070205080204" pitchFamily="34" charset="-128"/>
              </a:rPr>
              <a:t>5</a:t>
            </a:r>
            <a:r>
              <a:rPr lang="ja-JP" altLang="en-US" sz="1200">
                <a:latin typeface="MS PGothic" panose="020B0600070205080204" pitchFamily="34" charset="-128"/>
                <a:ea typeface="MS PGothic" panose="020B0600070205080204" pitchFamily="34" charset="-128"/>
              </a:rPr>
              <a:t>枚目のスライドに記載しています）</a:t>
            </a:r>
          </a:p>
        </p:txBody>
      </p:sp>
      <p:sp>
        <p:nvSpPr>
          <p:cNvPr id="16" name="ドーナツ 15">
            <a:extLst>
              <a:ext uri="{FF2B5EF4-FFF2-40B4-BE49-F238E27FC236}">
                <a16:creationId xmlns:a16="http://schemas.microsoft.com/office/drawing/2014/main" id="{6DBDFF39-2D67-1141-A424-D2FD2EB18777}"/>
              </a:ext>
            </a:extLst>
          </p:cNvPr>
          <p:cNvSpPr/>
          <p:nvPr/>
        </p:nvSpPr>
        <p:spPr>
          <a:xfrm>
            <a:off x="1123489" y="4462486"/>
            <a:ext cx="1908788" cy="381865"/>
          </a:xfrm>
          <a:prstGeom prst="donut">
            <a:avLst>
              <a:gd name="adj" fmla="val 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ドーナツ 17">
            <a:extLst>
              <a:ext uri="{FF2B5EF4-FFF2-40B4-BE49-F238E27FC236}">
                <a16:creationId xmlns:a16="http://schemas.microsoft.com/office/drawing/2014/main" id="{2CBC7027-0E0C-6D41-9727-71149345E317}"/>
              </a:ext>
            </a:extLst>
          </p:cNvPr>
          <p:cNvSpPr/>
          <p:nvPr/>
        </p:nvSpPr>
        <p:spPr>
          <a:xfrm>
            <a:off x="3843814" y="4374803"/>
            <a:ext cx="1908788" cy="381865"/>
          </a:xfrm>
          <a:prstGeom prst="donut">
            <a:avLst>
              <a:gd name="adj" fmla="val 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線吹き出し 2 (枠付き) 18">
            <a:extLst>
              <a:ext uri="{FF2B5EF4-FFF2-40B4-BE49-F238E27FC236}">
                <a16:creationId xmlns:a16="http://schemas.microsoft.com/office/drawing/2014/main" id="{42A07DF2-A370-364D-95C0-44C0FD018800}"/>
              </a:ext>
            </a:extLst>
          </p:cNvPr>
          <p:cNvSpPr/>
          <p:nvPr/>
        </p:nvSpPr>
        <p:spPr>
          <a:xfrm>
            <a:off x="6140761" y="5352372"/>
            <a:ext cx="2947468" cy="586219"/>
          </a:xfrm>
          <a:prstGeom prst="borderCallout2">
            <a:avLst>
              <a:gd name="adj1" fmla="val 52307"/>
              <a:gd name="adj2" fmla="val -794"/>
              <a:gd name="adj3" fmla="val 51492"/>
              <a:gd name="adj4" fmla="val -14417"/>
              <a:gd name="adj5" fmla="val 68647"/>
              <a:gd name="adj6" fmla="val -28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枠線の場合は透明度および太さを調整します。</a:t>
            </a:r>
            <a:endParaRPr lang="ja-JP" altLang="en-US">
              <a:latin typeface="MS PGothic" panose="020B0600070205080204" pitchFamily="34" charset="-128"/>
              <a:ea typeface="MS PGothic" panose="020B0600070205080204" pitchFamily="34" charset="-128"/>
            </a:endParaRPr>
          </a:p>
        </p:txBody>
      </p:sp>
      <p:sp>
        <p:nvSpPr>
          <p:cNvPr id="20" name="ドーナツ 19">
            <a:extLst>
              <a:ext uri="{FF2B5EF4-FFF2-40B4-BE49-F238E27FC236}">
                <a16:creationId xmlns:a16="http://schemas.microsoft.com/office/drawing/2014/main" id="{4D999D16-05DD-1349-9469-7BD925B6352D}"/>
              </a:ext>
            </a:extLst>
          </p:cNvPr>
          <p:cNvSpPr/>
          <p:nvPr/>
        </p:nvSpPr>
        <p:spPr>
          <a:xfrm>
            <a:off x="3915906" y="5686816"/>
            <a:ext cx="1908788" cy="814192"/>
          </a:xfrm>
          <a:prstGeom prst="donut">
            <a:avLst>
              <a:gd name="adj" fmla="val 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線吹き出し 2 (枠付き) 21">
            <a:extLst>
              <a:ext uri="{FF2B5EF4-FFF2-40B4-BE49-F238E27FC236}">
                <a16:creationId xmlns:a16="http://schemas.microsoft.com/office/drawing/2014/main" id="{FA2428E9-B417-FE46-9B9B-E1A2EAD283FA}"/>
              </a:ext>
            </a:extLst>
          </p:cNvPr>
          <p:cNvSpPr/>
          <p:nvPr/>
        </p:nvSpPr>
        <p:spPr>
          <a:xfrm>
            <a:off x="6140761" y="4613242"/>
            <a:ext cx="2947468" cy="586219"/>
          </a:xfrm>
          <a:prstGeom prst="borderCallout2">
            <a:avLst>
              <a:gd name="adj1" fmla="val 52307"/>
              <a:gd name="adj2" fmla="val -794"/>
              <a:gd name="adj3" fmla="val 51492"/>
              <a:gd name="adj4" fmla="val -14417"/>
              <a:gd name="adj5" fmla="val 166937"/>
              <a:gd name="adj6" fmla="val -1190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一度設定した色は、履歴として保存されるので、クリックしてカラー指定できます。</a:t>
            </a:r>
            <a:endParaRPr lang="ja-JP" altLang="en-US">
              <a:latin typeface="MS PGothic" panose="020B0600070205080204" pitchFamily="34" charset="-128"/>
              <a:ea typeface="MS PGothic" panose="020B0600070205080204" pitchFamily="34" charset="-128"/>
            </a:endParaRPr>
          </a:p>
        </p:txBody>
      </p:sp>
      <p:sp>
        <p:nvSpPr>
          <p:cNvPr id="26" name="ドーナツ 25">
            <a:extLst>
              <a:ext uri="{FF2B5EF4-FFF2-40B4-BE49-F238E27FC236}">
                <a16:creationId xmlns:a16="http://schemas.microsoft.com/office/drawing/2014/main" id="{3F303206-CC69-C84E-8644-B4844634FCFC}"/>
              </a:ext>
            </a:extLst>
          </p:cNvPr>
          <p:cNvSpPr/>
          <p:nvPr/>
        </p:nvSpPr>
        <p:spPr>
          <a:xfrm>
            <a:off x="745679" y="5279719"/>
            <a:ext cx="1908788" cy="814192"/>
          </a:xfrm>
          <a:prstGeom prst="donut">
            <a:avLst>
              <a:gd name="adj" fmla="val 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a:extLst>
              <a:ext uri="{FF2B5EF4-FFF2-40B4-BE49-F238E27FC236}">
                <a16:creationId xmlns:a16="http://schemas.microsoft.com/office/drawing/2014/main" id="{A32C9D77-448D-4E47-82D6-F637EBB111FC}"/>
              </a:ext>
            </a:extLst>
          </p:cNvPr>
          <p:cNvSpPr>
            <a:spLocks noGrp="1"/>
          </p:cNvSpPr>
          <p:nvPr>
            <p:ph type="sldNum" sz="quarter" idx="12"/>
          </p:nvPr>
        </p:nvSpPr>
        <p:spPr/>
        <p:txBody>
          <a:bodyPr/>
          <a:lstStyle/>
          <a:p>
            <a:fld id="{03F6CB21-E743-4940-8979-9EFD870761E9}" type="slidenum">
              <a:rPr kumimoji="1" lang="ja-JP" altLang="en-US" smtClean="0"/>
              <a:t>15</a:t>
            </a:fld>
            <a:endParaRPr kumimoji="1" lang="ja-JP" altLang="en-US"/>
          </a:p>
        </p:txBody>
      </p:sp>
    </p:spTree>
    <p:extLst>
      <p:ext uri="{BB962C8B-B14F-4D97-AF65-F5344CB8AC3E}">
        <p14:creationId xmlns:p14="http://schemas.microsoft.com/office/powerpoint/2010/main" val="27581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23" grpId="0" animBg="1"/>
      <p:bldP spid="25" grpId="0" animBg="1"/>
      <p:bldP spid="16" grpId="0" animBg="1"/>
      <p:bldP spid="18" grpId="0" animBg="1"/>
      <p:bldP spid="19" grpId="0" animBg="1"/>
      <p:bldP spid="20" grpId="0" animBg="1"/>
      <p:bldP spid="22"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en-US" altLang="ja-JP" sz="2500" dirty="0">
                <a:solidFill>
                  <a:schemeClr val="bg1"/>
                </a:solidFill>
                <a:latin typeface="UD Digi Kyokasho NK-R" panose="02020400000000000000" pitchFamily="18" charset="-128"/>
                <a:ea typeface="UD Digi Kyokasho NK-R" panose="02020400000000000000" pitchFamily="18" charset="-128"/>
              </a:rPr>
              <a:t>③Word</a:t>
            </a:r>
            <a:r>
              <a:rPr lang="ja-JP" altLang="en-US" sz="2500">
                <a:solidFill>
                  <a:schemeClr val="bg1"/>
                </a:solidFill>
                <a:latin typeface="UD Digi Kyokasho NK-R" panose="02020400000000000000" pitchFamily="18" charset="-128"/>
                <a:ea typeface="UD Digi Kyokasho NK-R" panose="02020400000000000000" pitchFamily="18" charset="-128"/>
              </a:rPr>
              <a:t>の操作</a:t>
            </a:r>
            <a:r>
              <a:rPr lang="ja-JP" altLang="en-US" sz="1400">
                <a:solidFill>
                  <a:schemeClr val="bg1"/>
                </a:solidFill>
                <a:latin typeface="UD Digi Kyokasho NK-R" panose="02020400000000000000" pitchFamily="18" charset="-128"/>
                <a:ea typeface="UD Digi Kyokasho NK-R" panose="02020400000000000000" pitchFamily="18" charset="-128"/>
              </a:rPr>
              <a:t>（</a:t>
            </a:r>
            <a:r>
              <a:rPr lang="en-US" altLang="ja-JP" sz="1400" dirty="0">
                <a:solidFill>
                  <a:schemeClr val="bg1"/>
                </a:solidFill>
                <a:latin typeface="UD Digi Kyokasho NK-R" panose="02020400000000000000" pitchFamily="18" charset="-128"/>
                <a:ea typeface="UD Digi Kyokasho NK-R" panose="02020400000000000000" pitchFamily="18" charset="-128"/>
              </a:rPr>
              <a:t>※</a:t>
            </a:r>
            <a:r>
              <a:rPr lang="ja-JP" altLang="en-US" sz="1400">
                <a:solidFill>
                  <a:schemeClr val="bg1"/>
                </a:solidFill>
                <a:latin typeface="UD Digi Kyokasho NK-R" panose="02020400000000000000" pitchFamily="18" charset="-128"/>
                <a:ea typeface="UD Digi Kyokasho NK-R" panose="02020400000000000000" pitchFamily="18" charset="-128"/>
              </a:rPr>
              <a:t>バージョンや</a:t>
            </a:r>
            <a:r>
              <a:rPr lang="en-US" altLang="ja-JP" sz="1400" dirty="0">
                <a:solidFill>
                  <a:schemeClr val="bg1"/>
                </a:solidFill>
                <a:latin typeface="UD Digi Kyokasho NK-R" panose="02020400000000000000" pitchFamily="18" charset="-128"/>
                <a:ea typeface="UD Digi Kyokasho NK-R" panose="02020400000000000000" pitchFamily="18" charset="-128"/>
              </a:rPr>
              <a:t>OS</a:t>
            </a:r>
            <a:r>
              <a:rPr lang="ja-JP" altLang="en-US" sz="1400">
                <a:solidFill>
                  <a:schemeClr val="bg1"/>
                </a:solidFill>
                <a:latin typeface="UD Digi Kyokasho NK-R" panose="02020400000000000000" pitchFamily="18" charset="-128"/>
                <a:ea typeface="UD Digi Kyokasho NK-R" panose="02020400000000000000" pitchFamily="18" charset="-128"/>
              </a:rPr>
              <a:t>によって異なりますのでご留意ください）</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9DAED002-4D32-3044-9D9C-4FE2204AD3C3}"/>
                  </a:ext>
                </a:extLst>
              </p14:cNvPr>
              <p14:cNvContentPartPr/>
              <p14:nvPr/>
            </p14:nvContentPartPr>
            <p14:xfrm>
              <a:off x="946348" y="1985869"/>
              <a:ext cx="373320" cy="360"/>
            </p14:xfrm>
          </p:contentPart>
        </mc:Choice>
        <mc:Fallback xmlns="">
          <p:pic>
            <p:nvPicPr>
              <p:cNvPr id="4" name="インク 3">
                <a:extLst>
                  <a:ext uri="{FF2B5EF4-FFF2-40B4-BE49-F238E27FC236}">
                    <a16:creationId xmlns:a16="http://schemas.microsoft.com/office/drawing/2014/main" id="{9DAED002-4D32-3044-9D9C-4FE2204AD3C3}"/>
                  </a:ext>
                </a:extLst>
              </p:cNvPr>
              <p:cNvPicPr/>
              <p:nvPr/>
            </p:nvPicPr>
            <p:blipFill>
              <a:blip r:embed="rId4"/>
              <a:stretch>
                <a:fillRect/>
              </a:stretch>
            </p:blipFill>
            <p:spPr>
              <a:xfrm>
                <a:off x="883708" y="1922869"/>
                <a:ext cx="498960" cy="126000"/>
              </a:xfrm>
              <a:prstGeom prst="rect">
                <a:avLst/>
              </a:prstGeom>
            </p:spPr>
          </p:pic>
        </mc:Fallback>
      </mc:AlternateContent>
      <p:pic>
        <p:nvPicPr>
          <p:cNvPr id="5" name="図 4" descr="スクリーンショット が含まれている画像&#10;&#10;自動的に生成された説明">
            <a:extLst>
              <a:ext uri="{FF2B5EF4-FFF2-40B4-BE49-F238E27FC236}">
                <a16:creationId xmlns:a16="http://schemas.microsoft.com/office/drawing/2014/main" id="{37D81335-3549-FA47-B6F6-E32DC4BF05B6}"/>
              </a:ext>
            </a:extLst>
          </p:cNvPr>
          <p:cNvPicPr>
            <a:picLocks noChangeAspect="1"/>
          </p:cNvPicPr>
          <p:nvPr/>
        </p:nvPicPr>
        <p:blipFill>
          <a:blip r:embed="rId5"/>
          <a:stretch>
            <a:fillRect/>
          </a:stretch>
        </p:blipFill>
        <p:spPr>
          <a:xfrm>
            <a:off x="227898" y="1862048"/>
            <a:ext cx="6179475" cy="4676867"/>
          </a:xfrm>
          <a:prstGeom prst="rect">
            <a:avLst/>
          </a:prstGeom>
          <a:ln w="25400">
            <a:solidFill>
              <a:srgbClr val="28259C"/>
            </a:solidFill>
          </a:ln>
        </p:spPr>
      </p:pic>
      <p:sp>
        <p:nvSpPr>
          <p:cNvPr id="24" name="ドーナツ 23">
            <a:extLst>
              <a:ext uri="{FF2B5EF4-FFF2-40B4-BE49-F238E27FC236}">
                <a16:creationId xmlns:a16="http://schemas.microsoft.com/office/drawing/2014/main" id="{A311866C-FDCC-5C46-B402-8CEC82277B88}"/>
              </a:ext>
            </a:extLst>
          </p:cNvPr>
          <p:cNvSpPr/>
          <p:nvPr/>
        </p:nvSpPr>
        <p:spPr>
          <a:xfrm>
            <a:off x="709152" y="2730674"/>
            <a:ext cx="1908788" cy="1515649"/>
          </a:xfrm>
          <a:prstGeom prst="donut">
            <a:avLst>
              <a:gd name="adj" fmla="val 700"/>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線吹き出し 2 (枠付き) 22">
            <a:extLst>
              <a:ext uri="{FF2B5EF4-FFF2-40B4-BE49-F238E27FC236}">
                <a16:creationId xmlns:a16="http://schemas.microsoft.com/office/drawing/2014/main" id="{F535B68B-23F3-6142-95D4-8F1ABFB6A094}"/>
              </a:ext>
            </a:extLst>
          </p:cNvPr>
          <p:cNvSpPr/>
          <p:nvPr/>
        </p:nvSpPr>
        <p:spPr>
          <a:xfrm>
            <a:off x="6720304" y="1806183"/>
            <a:ext cx="2947468" cy="1167799"/>
          </a:xfrm>
          <a:prstGeom prst="borderCallout2">
            <a:avLst>
              <a:gd name="adj1" fmla="val 70907"/>
              <a:gd name="adj2" fmla="val -794"/>
              <a:gd name="adj3" fmla="val 70183"/>
              <a:gd name="adj4" fmla="val -36888"/>
              <a:gd name="adj5" fmla="val 106973"/>
              <a:gd name="adj6" fmla="val -14596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文字入力は、カーソルをあわせて、入力していきます。コンテンツの間には、図形として縦線を挿入していますので、適宜移動してお使いください。フォントは「ホーム」にて調整できます。</a:t>
            </a:r>
            <a:endParaRPr lang="ja-JP" altLang="en-US">
              <a:latin typeface="MS PGothic" panose="020B0600070205080204" pitchFamily="34" charset="-128"/>
              <a:ea typeface="MS PGothic" panose="020B0600070205080204" pitchFamily="34" charset="-128"/>
            </a:endParaRPr>
          </a:p>
        </p:txBody>
      </p:sp>
      <p:sp>
        <p:nvSpPr>
          <p:cNvPr id="25" name="線吹き出し 2 (枠付き) 24">
            <a:extLst>
              <a:ext uri="{FF2B5EF4-FFF2-40B4-BE49-F238E27FC236}">
                <a16:creationId xmlns:a16="http://schemas.microsoft.com/office/drawing/2014/main" id="{245220F2-2A57-564B-B09D-6D120E63FBAC}"/>
              </a:ext>
            </a:extLst>
          </p:cNvPr>
          <p:cNvSpPr/>
          <p:nvPr/>
        </p:nvSpPr>
        <p:spPr>
          <a:xfrm>
            <a:off x="6720304" y="3202213"/>
            <a:ext cx="2947468" cy="1258118"/>
          </a:xfrm>
          <a:prstGeom prst="borderCallout2">
            <a:avLst>
              <a:gd name="adj1" fmla="val 20131"/>
              <a:gd name="adj2" fmla="val -794"/>
              <a:gd name="adj3" fmla="val 21398"/>
              <a:gd name="adj4" fmla="val -90660"/>
              <a:gd name="adj5" fmla="val 107098"/>
              <a:gd name="adj6" fmla="val -15209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いくつかのコンテンツは図形として挿入していますので、文字、枠線、下地のカラーを調整できます。調整方法はパワーポイントとほぼ同様です。</a:t>
            </a:r>
            <a:endParaRPr lang="en-US" altLang="ja-JP" sz="1200" dirty="0">
              <a:latin typeface="MS PGothic" panose="020B0600070205080204" pitchFamily="34" charset="-128"/>
              <a:ea typeface="MS PGothic" panose="020B0600070205080204" pitchFamily="34" charset="-128"/>
            </a:endParaRPr>
          </a:p>
        </p:txBody>
      </p:sp>
      <p:sp>
        <p:nvSpPr>
          <p:cNvPr id="18" name="ドーナツ 17">
            <a:extLst>
              <a:ext uri="{FF2B5EF4-FFF2-40B4-BE49-F238E27FC236}">
                <a16:creationId xmlns:a16="http://schemas.microsoft.com/office/drawing/2014/main" id="{2CBC7027-0E0C-6D41-9727-71149345E317}"/>
              </a:ext>
            </a:extLst>
          </p:cNvPr>
          <p:cNvSpPr/>
          <p:nvPr/>
        </p:nvSpPr>
        <p:spPr>
          <a:xfrm>
            <a:off x="4650256" y="2141176"/>
            <a:ext cx="440087" cy="381865"/>
          </a:xfrm>
          <a:prstGeom prst="donut">
            <a:avLst>
              <a:gd name="adj" fmla="val 0"/>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線吹き出し 2 (枠付き) 21">
            <a:extLst>
              <a:ext uri="{FF2B5EF4-FFF2-40B4-BE49-F238E27FC236}">
                <a16:creationId xmlns:a16="http://schemas.microsoft.com/office/drawing/2014/main" id="{FA2428E9-B417-FE46-9B9B-E1A2EAD283FA}"/>
              </a:ext>
            </a:extLst>
          </p:cNvPr>
          <p:cNvSpPr/>
          <p:nvPr/>
        </p:nvSpPr>
        <p:spPr>
          <a:xfrm>
            <a:off x="6730634" y="4583139"/>
            <a:ext cx="2947468" cy="740423"/>
          </a:xfrm>
          <a:prstGeom prst="borderCallout2">
            <a:avLst>
              <a:gd name="adj1" fmla="val 52307"/>
              <a:gd name="adj2" fmla="val -794"/>
              <a:gd name="adj3" fmla="val 51492"/>
              <a:gd name="adj4" fmla="val -14417"/>
              <a:gd name="adj5" fmla="val -289787"/>
              <a:gd name="adj6" fmla="val -5740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「図形の書式設定」をクリックし、「書式ウィンドウ」をクリックします。以下は一つ前のスライドを参照してください。</a:t>
            </a:r>
            <a:endParaRPr lang="ja-JP" altLang="en-US">
              <a:latin typeface="MS PGothic" panose="020B0600070205080204" pitchFamily="34" charset="-128"/>
              <a:ea typeface="MS PGothic" panose="020B0600070205080204" pitchFamily="34" charset="-128"/>
            </a:endParaRPr>
          </a:p>
        </p:txBody>
      </p:sp>
      <p:sp>
        <p:nvSpPr>
          <p:cNvPr id="26" name="ドーナツ 25">
            <a:extLst>
              <a:ext uri="{FF2B5EF4-FFF2-40B4-BE49-F238E27FC236}">
                <a16:creationId xmlns:a16="http://schemas.microsoft.com/office/drawing/2014/main" id="{3F303206-CC69-C84E-8644-B4844634FCFC}"/>
              </a:ext>
            </a:extLst>
          </p:cNvPr>
          <p:cNvSpPr/>
          <p:nvPr/>
        </p:nvSpPr>
        <p:spPr>
          <a:xfrm>
            <a:off x="1084393" y="4205184"/>
            <a:ext cx="1215515" cy="1673851"/>
          </a:xfrm>
          <a:prstGeom prst="donut">
            <a:avLst>
              <a:gd name="adj" fmla="val 700"/>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a:extLst>
              <a:ext uri="{FF2B5EF4-FFF2-40B4-BE49-F238E27FC236}">
                <a16:creationId xmlns:a16="http://schemas.microsoft.com/office/drawing/2014/main" id="{7D0F0F81-AEBD-EF4E-912C-654D098BD1D0}"/>
              </a:ext>
            </a:extLst>
          </p:cNvPr>
          <p:cNvSpPr>
            <a:spLocks noGrp="1"/>
          </p:cNvSpPr>
          <p:nvPr>
            <p:ph type="sldNum" sz="quarter" idx="12"/>
          </p:nvPr>
        </p:nvSpPr>
        <p:spPr/>
        <p:txBody>
          <a:bodyPr/>
          <a:lstStyle/>
          <a:p>
            <a:fld id="{03F6CB21-E743-4940-8979-9EFD870761E9}" type="slidenum">
              <a:rPr kumimoji="1" lang="ja-JP" altLang="en-US" smtClean="0"/>
              <a:t>16</a:t>
            </a:fld>
            <a:endParaRPr kumimoji="1" lang="ja-JP" altLang="en-US"/>
          </a:p>
        </p:txBody>
      </p:sp>
    </p:spTree>
    <p:extLst>
      <p:ext uri="{BB962C8B-B14F-4D97-AF65-F5344CB8AC3E}">
        <p14:creationId xmlns:p14="http://schemas.microsoft.com/office/powerpoint/2010/main" val="6007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5" grpId="0" animBg="1"/>
      <p:bldP spid="18" grpId="0" animBg="1"/>
      <p:bldP spid="22"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en-US" altLang="ja-JP" sz="2500" dirty="0">
                <a:solidFill>
                  <a:schemeClr val="bg1"/>
                </a:solidFill>
                <a:latin typeface="UD Digi Kyokasho NK-R" panose="02020400000000000000" pitchFamily="18" charset="-128"/>
                <a:ea typeface="UD Digi Kyokasho NK-R" panose="02020400000000000000" pitchFamily="18" charset="-128"/>
              </a:rPr>
              <a:t>③Word</a:t>
            </a:r>
            <a:r>
              <a:rPr lang="ja-JP" altLang="en-US" sz="2500">
                <a:solidFill>
                  <a:schemeClr val="bg1"/>
                </a:solidFill>
                <a:latin typeface="UD Digi Kyokasho NK-R" panose="02020400000000000000" pitchFamily="18" charset="-128"/>
                <a:ea typeface="UD Digi Kyokasho NK-R" panose="02020400000000000000" pitchFamily="18" charset="-128"/>
              </a:rPr>
              <a:t>の操作</a:t>
            </a:r>
            <a:r>
              <a:rPr lang="ja-JP" altLang="en-US" sz="1400">
                <a:solidFill>
                  <a:schemeClr val="bg1"/>
                </a:solidFill>
                <a:latin typeface="UD Digi Kyokasho NK-R" panose="02020400000000000000" pitchFamily="18" charset="-128"/>
                <a:ea typeface="UD Digi Kyokasho NK-R" panose="02020400000000000000" pitchFamily="18" charset="-128"/>
              </a:rPr>
              <a:t>（</a:t>
            </a:r>
            <a:r>
              <a:rPr lang="en-US" altLang="ja-JP" sz="1400" dirty="0">
                <a:solidFill>
                  <a:schemeClr val="bg1"/>
                </a:solidFill>
                <a:latin typeface="UD Digi Kyokasho NK-R" panose="02020400000000000000" pitchFamily="18" charset="-128"/>
                <a:ea typeface="UD Digi Kyokasho NK-R" panose="02020400000000000000" pitchFamily="18" charset="-128"/>
              </a:rPr>
              <a:t>※</a:t>
            </a:r>
            <a:r>
              <a:rPr lang="ja-JP" altLang="en-US" sz="1400">
                <a:solidFill>
                  <a:schemeClr val="bg1"/>
                </a:solidFill>
                <a:latin typeface="UD Digi Kyokasho NK-R" panose="02020400000000000000" pitchFamily="18" charset="-128"/>
                <a:ea typeface="UD Digi Kyokasho NK-R" panose="02020400000000000000" pitchFamily="18" charset="-128"/>
              </a:rPr>
              <a:t>バージョンや</a:t>
            </a:r>
            <a:r>
              <a:rPr lang="en-US" altLang="ja-JP" sz="1400" dirty="0">
                <a:solidFill>
                  <a:schemeClr val="bg1"/>
                </a:solidFill>
                <a:latin typeface="UD Digi Kyokasho NK-R" panose="02020400000000000000" pitchFamily="18" charset="-128"/>
                <a:ea typeface="UD Digi Kyokasho NK-R" panose="02020400000000000000" pitchFamily="18" charset="-128"/>
              </a:rPr>
              <a:t>OS</a:t>
            </a:r>
            <a:r>
              <a:rPr lang="ja-JP" altLang="en-US" sz="1400">
                <a:solidFill>
                  <a:schemeClr val="bg1"/>
                </a:solidFill>
                <a:latin typeface="UD Digi Kyokasho NK-R" panose="02020400000000000000" pitchFamily="18" charset="-128"/>
                <a:ea typeface="UD Digi Kyokasho NK-R" panose="02020400000000000000" pitchFamily="18" charset="-128"/>
              </a:rPr>
              <a:t>によって異なりますのでご留意ください）</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7F7530AD-88E2-C64C-AAB6-5D95C411E54D}"/>
                  </a:ext>
                </a:extLst>
              </p14:cNvPr>
              <p14:cNvContentPartPr/>
              <p14:nvPr/>
            </p14:nvContentPartPr>
            <p14:xfrm>
              <a:off x="958948" y="1973989"/>
              <a:ext cx="322200" cy="33120"/>
            </p14:xfrm>
          </p:contentPart>
        </mc:Choice>
        <mc:Fallback xmlns="">
          <p:pic>
            <p:nvPicPr>
              <p:cNvPr id="5" name="インク 4">
                <a:extLst>
                  <a:ext uri="{FF2B5EF4-FFF2-40B4-BE49-F238E27FC236}">
                    <a16:creationId xmlns:a16="http://schemas.microsoft.com/office/drawing/2014/main" id="{7F7530AD-88E2-C64C-AAB6-5D95C411E54D}"/>
                  </a:ext>
                </a:extLst>
              </p:cNvPr>
              <p:cNvPicPr/>
              <p:nvPr/>
            </p:nvPicPr>
            <p:blipFill>
              <a:blip r:embed="rId4"/>
              <a:stretch>
                <a:fillRect/>
              </a:stretch>
            </p:blipFill>
            <p:spPr>
              <a:xfrm>
                <a:off x="895948" y="1911349"/>
                <a:ext cx="447840" cy="158760"/>
              </a:xfrm>
              <a:prstGeom prst="rect">
                <a:avLst/>
              </a:prstGeom>
            </p:spPr>
          </p:pic>
        </mc:Fallback>
      </mc:AlternateContent>
      <p:pic>
        <p:nvPicPr>
          <p:cNvPr id="4" name="図 3" descr="スクリーンショットの画面&#10;&#10;自動的に生成された説明">
            <a:extLst>
              <a:ext uri="{FF2B5EF4-FFF2-40B4-BE49-F238E27FC236}">
                <a16:creationId xmlns:a16="http://schemas.microsoft.com/office/drawing/2014/main" id="{FD4E719F-6DF8-9347-BCE6-DF85CD8B5586}"/>
              </a:ext>
            </a:extLst>
          </p:cNvPr>
          <p:cNvPicPr>
            <a:picLocks noChangeAspect="1"/>
          </p:cNvPicPr>
          <p:nvPr/>
        </p:nvPicPr>
        <p:blipFill>
          <a:blip r:embed="rId5"/>
          <a:stretch>
            <a:fillRect/>
          </a:stretch>
        </p:blipFill>
        <p:spPr>
          <a:xfrm>
            <a:off x="115164" y="1774238"/>
            <a:ext cx="5383762" cy="4947240"/>
          </a:xfrm>
          <a:prstGeom prst="rect">
            <a:avLst/>
          </a:prstGeom>
          <a:ln w="25400">
            <a:solidFill>
              <a:srgbClr val="28259C"/>
            </a:solidFill>
          </a:ln>
        </p:spPr>
      </p:pic>
      <p:sp>
        <p:nvSpPr>
          <p:cNvPr id="24" name="ドーナツ 23">
            <a:extLst>
              <a:ext uri="{FF2B5EF4-FFF2-40B4-BE49-F238E27FC236}">
                <a16:creationId xmlns:a16="http://schemas.microsoft.com/office/drawing/2014/main" id="{A311866C-FDCC-5C46-B402-8CEC82277B88}"/>
              </a:ext>
            </a:extLst>
          </p:cNvPr>
          <p:cNvSpPr/>
          <p:nvPr/>
        </p:nvSpPr>
        <p:spPr>
          <a:xfrm>
            <a:off x="238228" y="1673458"/>
            <a:ext cx="1306531" cy="849584"/>
          </a:xfrm>
          <a:prstGeom prst="donut">
            <a:avLst>
              <a:gd name="adj" fmla="val 700"/>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線吹き出し 2 (枠付き) 22">
            <a:extLst>
              <a:ext uri="{FF2B5EF4-FFF2-40B4-BE49-F238E27FC236}">
                <a16:creationId xmlns:a16="http://schemas.microsoft.com/office/drawing/2014/main" id="{F535B68B-23F3-6142-95D4-8F1ABFB6A094}"/>
              </a:ext>
            </a:extLst>
          </p:cNvPr>
          <p:cNvSpPr/>
          <p:nvPr/>
        </p:nvSpPr>
        <p:spPr>
          <a:xfrm>
            <a:off x="6720304" y="1806183"/>
            <a:ext cx="2947468" cy="836809"/>
          </a:xfrm>
          <a:prstGeom prst="borderCallout2">
            <a:avLst>
              <a:gd name="adj1" fmla="val 70907"/>
              <a:gd name="adj2" fmla="val -794"/>
              <a:gd name="adj3" fmla="val 70183"/>
              <a:gd name="adj4" fmla="val -36888"/>
              <a:gd name="adj5" fmla="val 35108"/>
              <a:gd name="adj6" fmla="val -17698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写真やイラストを挿入する場合は、「挿入」をクリックして、「写真」をクリックします。もしくは、フォルダから入れたい写真をドラッグ</a:t>
            </a:r>
            <a:r>
              <a:rPr lang="en-US" altLang="ja-JP" sz="1200" dirty="0">
                <a:latin typeface="MS PGothic" panose="020B0600070205080204" pitchFamily="34" charset="-128"/>
                <a:ea typeface="MS PGothic" panose="020B0600070205080204" pitchFamily="34" charset="-128"/>
              </a:rPr>
              <a:t>&amp;</a:t>
            </a:r>
            <a:r>
              <a:rPr lang="ja-JP" altLang="en-US" sz="1200">
                <a:latin typeface="MS PGothic" panose="020B0600070205080204" pitchFamily="34" charset="-128"/>
                <a:ea typeface="MS PGothic" panose="020B0600070205080204" pitchFamily="34" charset="-128"/>
              </a:rPr>
              <a:t>ドロップして入れることも可能です。</a:t>
            </a:r>
            <a:endParaRPr lang="ja-JP" altLang="en-US">
              <a:latin typeface="MS PGothic" panose="020B0600070205080204" pitchFamily="34" charset="-128"/>
              <a:ea typeface="MS PGothic" panose="020B0600070205080204" pitchFamily="34" charset="-128"/>
            </a:endParaRPr>
          </a:p>
        </p:txBody>
      </p:sp>
      <p:sp>
        <p:nvSpPr>
          <p:cNvPr id="25" name="線吹き出し 2 (枠付き) 24">
            <a:extLst>
              <a:ext uri="{FF2B5EF4-FFF2-40B4-BE49-F238E27FC236}">
                <a16:creationId xmlns:a16="http://schemas.microsoft.com/office/drawing/2014/main" id="{245220F2-2A57-564B-B09D-6D120E63FBAC}"/>
              </a:ext>
            </a:extLst>
          </p:cNvPr>
          <p:cNvSpPr/>
          <p:nvPr/>
        </p:nvSpPr>
        <p:spPr>
          <a:xfrm>
            <a:off x="6720304" y="3202213"/>
            <a:ext cx="2947468" cy="426575"/>
          </a:xfrm>
          <a:prstGeom prst="borderCallout2">
            <a:avLst>
              <a:gd name="adj1" fmla="val 20131"/>
              <a:gd name="adj2" fmla="val -794"/>
              <a:gd name="adj3" fmla="val 21398"/>
              <a:gd name="adj4" fmla="val -54537"/>
              <a:gd name="adj5" fmla="val -261241"/>
              <a:gd name="adj6" fmla="val -8325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写真の枠線や、サイズ、文字の折り返しなどは「図形の書式設定」で調整します。</a:t>
            </a:r>
            <a:endParaRPr lang="en-US" altLang="ja-JP" sz="1200" dirty="0">
              <a:latin typeface="MS PGothic" panose="020B0600070205080204" pitchFamily="34" charset="-128"/>
              <a:ea typeface="MS PGothic" panose="020B0600070205080204" pitchFamily="34" charset="-128"/>
            </a:endParaRPr>
          </a:p>
        </p:txBody>
      </p:sp>
      <p:sp>
        <p:nvSpPr>
          <p:cNvPr id="18" name="ドーナツ 17">
            <a:extLst>
              <a:ext uri="{FF2B5EF4-FFF2-40B4-BE49-F238E27FC236}">
                <a16:creationId xmlns:a16="http://schemas.microsoft.com/office/drawing/2014/main" id="{2CBC7027-0E0C-6D41-9727-71149345E317}"/>
              </a:ext>
            </a:extLst>
          </p:cNvPr>
          <p:cNvSpPr/>
          <p:nvPr/>
        </p:nvSpPr>
        <p:spPr>
          <a:xfrm>
            <a:off x="3336986" y="3958226"/>
            <a:ext cx="2161940" cy="2942698"/>
          </a:xfrm>
          <a:prstGeom prst="donut">
            <a:avLst>
              <a:gd name="adj" fmla="val 0"/>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線吹き出し 2 (枠付き) 21">
            <a:extLst>
              <a:ext uri="{FF2B5EF4-FFF2-40B4-BE49-F238E27FC236}">
                <a16:creationId xmlns:a16="http://schemas.microsoft.com/office/drawing/2014/main" id="{FA2428E9-B417-FE46-9B9B-E1A2EAD283FA}"/>
              </a:ext>
            </a:extLst>
          </p:cNvPr>
          <p:cNvSpPr/>
          <p:nvPr/>
        </p:nvSpPr>
        <p:spPr>
          <a:xfrm>
            <a:off x="6730634" y="4583139"/>
            <a:ext cx="2947468" cy="740423"/>
          </a:xfrm>
          <a:prstGeom prst="borderCallout2">
            <a:avLst>
              <a:gd name="adj1" fmla="val 52307"/>
              <a:gd name="adj2" fmla="val -794"/>
              <a:gd name="adj3" fmla="val 51492"/>
              <a:gd name="adj4" fmla="val -14417"/>
              <a:gd name="adj5" fmla="val -58019"/>
              <a:gd name="adj6" fmla="val -5953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挿入した写真・図のまわりの「文字の折り返し」の設定や、大きさを調整するトリミングなどは、右クリックでも可能です。</a:t>
            </a:r>
            <a:endParaRPr lang="ja-JP" altLang="en-US">
              <a:latin typeface="MS PGothic" panose="020B0600070205080204" pitchFamily="34" charset="-128"/>
              <a:ea typeface="MS PGothic" panose="020B0600070205080204" pitchFamily="34" charset="-128"/>
            </a:endParaRPr>
          </a:p>
        </p:txBody>
      </p:sp>
      <p:sp>
        <p:nvSpPr>
          <p:cNvPr id="26" name="ドーナツ 25">
            <a:extLst>
              <a:ext uri="{FF2B5EF4-FFF2-40B4-BE49-F238E27FC236}">
                <a16:creationId xmlns:a16="http://schemas.microsoft.com/office/drawing/2014/main" id="{3F303206-CC69-C84E-8644-B4844634FCFC}"/>
              </a:ext>
            </a:extLst>
          </p:cNvPr>
          <p:cNvSpPr/>
          <p:nvPr/>
        </p:nvSpPr>
        <p:spPr>
          <a:xfrm>
            <a:off x="3697208" y="1673458"/>
            <a:ext cx="887319" cy="440113"/>
          </a:xfrm>
          <a:prstGeom prst="donut">
            <a:avLst>
              <a:gd name="adj" fmla="val 700"/>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a:extLst>
              <a:ext uri="{FF2B5EF4-FFF2-40B4-BE49-F238E27FC236}">
                <a16:creationId xmlns:a16="http://schemas.microsoft.com/office/drawing/2014/main" id="{0C5276B9-F37E-EA4B-B86F-9A2D02CF2DCB}"/>
              </a:ext>
            </a:extLst>
          </p:cNvPr>
          <p:cNvSpPr>
            <a:spLocks noGrp="1"/>
          </p:cNvSpPr>
          <p:nvPr>
            <p:ph type="sldNum" sz="quarter" idx="12"/>
          </p:nvPr>
        </p:nvSpPr>
        <p:spPr/>
        <p:txBody>
          <a:bodyPr/>
          <a:lstStyle/>
          <a:p>
            <a:fld id="{03F6CB21-E743-4940-8979-9EFD870761E9}" type="slidenum">
              <a:rPr kumimoji="1" lang="ja-JP" altLang="en-US" smtClean="0"/>
              <a:t>17</a:t>
            </a:fld>
            <a:endParaRPr kumimoji="1" lang="ja-JP" altLang="en-US"/>
          </a:p>
        </p:txBody>
      </p:sp>
    </p:spTree>
    <p:extLst>
      <p:ext uri="{BB962C8B-B14F-4D97-AF65-F5344CB8AC3E}">
        <p14:creationId xmlns:p14="http://schemas.microsoft.com/office/powerpoint/2010/main" val="115181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5" grpId="0" animBg="1"/>
      <p:bldP spid="18" grpId="0" animBg="1"/>
      <p:bldP spid="22"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④手書き版</a:t>
            </a:r>
            <a:r>
              <a:rPr lang="en-US" altLang="ja-JP" sz="2500" dirty="0">
                <a:solidFill>
                  <a:schemeClr val="bg1"/>
                </a:solidFill>
                <a:latin typeface="UD Digi Kyokasho NK-R" panose="02020400000000000000" pitchFamily="18" charset="-128"/>
                <a:ea typeface="UD Digi Kyokasho NK-R" panose="02020400000000000000" pitchFamily="18" charset="-128"/>
              </a:rPr>
              <a:t>PDF</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6" name="インク 5">
                <a:extLst>
                  <a:ext uri="{FF2B5EF4-FFF2-40B4-BE49-F238E27FC236}">
                    <a16:creationId xmlns:a16="http://schemas.microsoft.com/office/drawing/2014/main" id="{D8476ACB-4FAF-1848-8C8A-074B74E12B33}"/>
                  </a:ext>
                </a:extLst>
              </p14:cNvPr>
              <p14:cNvContentPartPr/>
              <p14:nvPr/>
            </p14:nvContentPartPr>
            <p14:xfrm>
              <a:off x="935548" y="1995949"/>
              <a:ext cx="365760" cy="30240"/>
            </p14:xfrm>
          </p:contentPart>
        </mc:Choice>
        <mc:Fallback xmlns="">
          <p:pic>
            <p:nvPicPr>
              <p:cNvPr id="6" name="インク 5">
                <a:extLst>
                  <a:ext uri="{FF2B5EF4-FFF2-40B4-BE49-F238E27FC236}">
                    <a16:creationId xmlns:a16="http://schemas.microsoft.com/office/drawing/2014/main" id="{D8476ACB-4FAF-1848-8C8A-074B74E12B33}"/>
                  </a:ext>
                </a:extLst>
              </p:cNvPr>
              <p:cNvPicPr/>
              <p:nvPr/>
            </p:nvPicPr>
            <p:blipFill>
              <a:blip r:embed="rId5"/>
              <a:stretch>
                <a:fillRect/>
              </a:stretch>
            </p:blipFill>
            <p:spPr>
              <a:xfrm>
                <a:off x="872908" y="1932949"/>
                <a:ext cx="491400" cy="155880"/>
              </a:xfrm>
              <a:prstGeom prst="rect">
                <a:avLst/>
              </a:prstGeom>
            </p:spPr>
          </p:pic>
        </mc:Fallback>
      </mc:AlternateContent>
      <p:graphicFrame>
        <p:nvGraphicFramePr>
          <p:cNvPr id="17" name="オブジェクト 16">
            <a:extLst>
              <a:ext uri="{FF2B5EF4-FFF2-40B4-BE49-F238E27FC236}">
                <a16:creationId xmlns:a16="http://schemas.microsoft.com/office/drawing/2014/main" id="{5C1A277C-F9B6-486C-A779-EFEC5BC4A566}"/>
              </a:ext>
            </a:extLst>
          </p:cNvPr>
          <p:cNvGraphicFramePr>
            <a:graphicFrameLocks noChangeAspect="1"/>
          </p:cNvGraphicFramePr>
          <p:nvPr>
            <p:extLst>
              <p:ext uri="{D42A27DB-BD31-4B8C-83A1-F6EECF244321}">
                <p14:modId xmlns:p14="http://schemas.microsoft.com/office/powerpoint/2010/main" val="3779726476"/>
              </p:ext>
            </p:extLst>
          </p:nvPr>
        </p:nvGraphicFramePr>
        <p:xfrm>
          <a:off x="3799045" y="1688641"/>
          <a:ext cx="2763075" cy="3909519"/>
        </p:xfrm>
        <a:graphic>
          <a:graphicData uri="http://schemas.openxmlformats.org/presentationml/2006/ole">
            <mc:AlternateContent xmlns:mc="http://schemas.openxmlformats.org/markup-compatibility/2006">
              <mc:Choice xmlns:v="urn:schemas-microsoft-com:vml" Requires="v">
                <p:oleObj spid="_x0000_s2068" name="Acrobat Document" r:id="rId6" imgW="4533723" imgH="6415677" progId="AcroExch.Document.DC">
                  <p:embed/>
                </p:oleObj>
              </mc:Choice>
              <mc:Fallback>
                <p:oleObj name="Acrobat Document" r:id="rId6" imgW="4533723" imgH="6415677" progId="AcroExch.Document.DC">
                  <p:embed/>
                  <p:pic>
                    <p:nvPicPr>
                      <p:cNvPr id="0" name=""/>
                      <p:cNvPicPr/>
                      <p:nvPr/>
                    </p:nvPicPr>
                    <p:blipFill>
                      <a:blip r:embed="rId7"/>
                      <a:stretch>
                        <a:fillRect/>
                      </a:stretch>
                    </p:blipFill>
                    <p:spPr>
                      <a:xfrm>
                        <a:off x="3799045" y="1688641"/>
                        <a:ext cx="2763075" cy="3909519"/>
                      </a:xfrm>
                      <a:prstGeom prst="rect">
                        <a:avLst/>
                      </a:prstGeom>
                    </p:spPr>
                  </p:pic>
                </p:oleObj>
              </mc:Fallback>
            </mc:AlternateContent>
          </a:graphicData>
        </a:graphic>
      </p:graphicFrame>
      <p:graphicFrame>
        <p:nvGraphicFramePr>
          <p:cNvPr id="18" name="オブジェクト 17">
            <a:extLst>
              <a:ext uri="{FF2B5EF4-FFF2-40B4-BE49-F238E27FC236}">
                <a16:creationId xmlns:a16="http://schemas.microsoft.com/office/drawing/2014/main" id="{F3C66AE1-09C5-4744-A4F5-9AE8C58F73DE}"/>
              </a:ext>
            </a:extLst>
          </p:cNvPr>
          <p:cNvGraphicFramePr>
            <a:graphicFrameLocks noChangeAspect="1"/>
          </p:cNvGraphicFramePr>
          <p:nvPr>
            <p:extLst>
              <p:ext uri="{D42A27DB-BD31-4B8C-83A1-F6EECF244321}">
                <p14:modId xmlns:p14="http://schemas.microsoft.com/office/powerpoint/2010/main" val="3146571450"/>
              </p:ext>
            </p:extLst>
          </p:nvPr>
        </p:nvGraphicFramePr>
        <p:xfrm>
          <a:off x="291200" y="1995948"/>
          <a:ext cx="3024591" cy="4279542"/>
        </p:xfrm>
        <a:graphic>
          <a:graphicData uri="http://schemas.openxmlformats.org/presentationml/2006/ole">
            <mc:AlternateContent xmlns:mc="http://schemas.openxmlformats.org/markup-compatibility/2006">
              <mc:Choice xmlns:v="urn:schemas-microsoft-com:vml" Requires="v">
                <p:oleObj spid="_x0000_s2069" name="Acrobat Document" r:id="rId8" imgW="4533723" imgH="6415677" progId="AcroExch.Document.DC">
                  <p:embed/>
                </p:oleObj>
              </mc:Choice>
              <mc:Fallback>
                <p:oleObj name="Acrobat Document" r:id="rId8" imgW="4533723" imgH="6415677" progId="AcroExch.Document.DC">
                  <p:embed/>
                  <p:pic>
                    <p:nvPicPr>
                      <p:cNvPr id="0" name=""/>
                      <p:cNvPicPr/>
                      <p:nvPr/>
                    </p:nvPicPr>
                    <p:blipFill>
                      <a:blip r:embed="rId9"/>
                      <a:stretch>
                        <a:fillRect/>
                      </a:stretch>
                    </p:blipFill>
                    <p:spPr>
                      <a:xfrm>
                        <a:off x="291200" y="1995948"/>
                        <a:ext cx="3024591" cy="4279542"/>
                      </a:xfrm>
                      <a:prstGeom prst="rect">
                        <a:avLst/>
                      </a:prstGeom>
                    </p:spPr>
                  </p:pic>
                </p:oleObj>
              </mc:Fallback>
            </mc:AlternateContent>
          </a:graphicData>
        </a:graphic>
      </p:graphicFrame>
      <p:sp>
        <p:nvSpPr>
          <p:cNvPr id="23" name="線吹き出し 2 (枠付き) 22">
            <a:extLst>
              <a:ext uri="{FF2B5EF4-FFF2-40B4-BE49-F238E27FC236}">
                <a16:creationId xmlns:a16="http://schemas.microsoft.com/office/drawing/2014/main" id="{F535B68B-23F3-6142-95D4-8F1ABFB6A094}"/>
              </a:ext>
            </a:extLst>
          </p:cNvPr>
          <p:cNvSpPr/>
          <p:nvPr/>
        </p:nvSpPr>
        <p:spPr>
          <a:xfrm>
            <a:off x="6786235" y="1778163"/>
            <a:ext cx="2947468" cy="836809"/>
          </a:xfrm>
          <a:prstGeom prst="borderCallout2">
            <a:avLst>
              <a:gd name="adj1" fmla="val 11032"/>
              <a:gd name="adj2" fmla="val -369"/>
              <a:gd name="adj3" fmla="val 10308"/>
              <a:gd name="adj4" fmla="val -88311"/>
              <a:gd name="adj5" fmla="val 83342"/>
              <a:gd name="adj6" fmla="val -135420"/>
            </a:avLst>
          </a:prstGeom>
          <a:solidFill>
            <a:srgbClr val="92D05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手書き版は、縦書きで枠線のみが記されています。</a:t>
            </a:r>
            <a:endParaRPr lang="ja-JP" altLang="en-US">
              <a:latin typeface="MS PGothic" panose="020B0600070205080204" pitchFamily="34" charset="-128"/>
              <a:ea typeface="MS PGothic" panose="020B0600070205080204" pitchFamily="34" charset="-128"/>
            </a:endParaRPr>
          </a:p>
        </p:txBody>
      </p:sp>
      <p:sp>
        <p:nvSpPr>
          <p:cNvPr id="22" name="線吹き出し 2 (枠付き) 21">
            <a:extLst>
              <a:ext uri="{FF2B5EF4-FFF2-40B4-BE49-F238E27FC236}">
                <a16:creationId xmlns:a16="http://schemas.microsoft.com/office/drawing/2014/main" id="{FA2428E9-B417-FE46-9B9B-E1A2EAD283FA}"/>
              </a:ext>
            </a:extLst>
          </p:cNvPr>
          <p:cNvSpPr/>
          <p:nvPr/>
        </p:nvSpPr>
        <p:spPr>
          <a:xfrm>
            <a:off x="6786235" y="2812361"/>
            <a:ext cx="2947468" cy="740423"/>
          </a:xfrm>
          <a:prstGeom prst="borderCallout2">
            <a:avLst>
              <a:gd name="adj1" fmla="val 52307"/>
              <a:gd name="adj2" fmla="val -794"/>
              <a:gd name="adj3" fmla="val 49800"/>
              <a:gd name="adj4" fmla="val -6342"/>
              <a:gd name="adj5" fmla="val 4576"/>
              <a:gd name="adj6" fmla="val -40409"/>
            </a:avLst>
          </a:prstGeom>
          <a:solidFill>
            <a:srgbClr val="92D05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■が挿入してあるシートは下に敷いて、文字サイズを調整するのにお使いください。</a:t>
            </a:r>
            <a:endParaRPr lang="ja-JP" altLang="en-US">
              <a:latin typeface="MS PGothic" panose="020B0600070205080204" pitchFamily="34" charset="-128"/>
              <a:ea typeface="MS PGothic" panose="020B0600070205080204" pitchFamily="34" charset="-128"/>
            </a:endParaRPr>
          </a:p>
        </p:txBody>
      </p:sp>
      <p:pic>
        <p:nvPicPr>
          <p:cNvPr id="4" name="図 3" descr="屋外, 木, 男, 持つ が含まれている画像&#10;&#10;自動的に生成された説明">
            <a:extLst>
              <a:ext uri="{FF2B5EF4-FFF2-40B4-BE49-F238E27FC236}">
                <a16:creationId xmlns:a16="http://schemas.microsoft.com/office/drawing/2014/main" id="{A4166463-51C8-2A4A-90A9-89869DD4BFAB}"/>
              </a:ext>
            </a:extLst>
          </p:cNvPr>
          <p:cNvPicPr>
            <a:picLocks noChangeAspect="1"/>
          </p:cNvPicPr>
          <p:nvPr/>
        </p:nvPicPr>
        <p:blipFill>
          <a:blip r:embed="rId10"/>
          <a:stretch>
            <a:fillRect/>
          </a:stretch>
        </p:blipFill>
        <p:spPr>
          <a:xfrm rot="5400000">
            <a:off x="261640" y="5033207"/>
            <a:ext cx="1356606" cy="1017454"/>
          </a:xfrm>
          <a:prstGeom prst="flowChartTerminator">
            <a:avLst/>
          </a:prstGeom>
        </p:spPr>
      </p:pic>
      <p:pic>
        <p:nvPicPr>
          <p:cNvPr id="9" name="図 8" descr="文字の書かれた紙&#10;&#10;自動的に生成された説明">
            <a:extLst>
              <a:ext uri="{FF2B5EF4-FFF2-40B4-BE49-F238E27FC236}">
                <a16:creationId xmlns:a16="http://schemas.microsoft.com/office/drawing/2014/main" id="{E8A43E99-4B58-6747-BC72-81C788945898}"/>
              </a:ext>
            </a:extLst>
          </p:cNvPr>
          <p:cNvPicPr>
            <a:picLocks noChangeAspect="1"/>
          </p:cNvPicPr>
          <p:nvPr/>
        </p:nvPicPr>
        <p:blipFill rotWithShape="1">
          <a:blip r:embed="rId11"/>
          <a:srcRect l="46458" t="63796" r="27773" b="8148"/>
          <a:stretch/>
        </p:blipFill>
        <p:spPr>
          <a:xfrm rot="5400000">
            <a:off x="1779389" y="5111848"/>
            <a:ext cx="1138589" cy="929716"/>
          </a:xfrm>
          <a:prstGeom prst="cloud">
            <a:avLst/>
          </a:prstGeom>
        </p:spPr>
      </p:pic>
      <p:sp>
        <p:nvSpPr>
          <p:cNvPr id="11" name="線吹き出し 2 (枠付き) 10">
            <a:extLst>
              <a:ext uri="{FF2B5EF4-FFF2-40B4-BE49-F238E27FC236}">
                <a16:creationId xmlns:a16="http://schemas.microsoft.com/office/drawing/2014/main" id="{A2BC3F99-78D2-5E47-B933-CB93F8E45B06}"/>
              </a:ext>
            </a:extLst>
          </p:cNvPr>
          <p:cNvSpPr/>
          <p:nvPr/>
        </p:nvSpPr>
        <p:spPr>
          <a:xfrm>
            <a:off x="6804642" y="4212927"/>
            <a:ext cx="2947468" cy="2126168"/>
          </a:xfrm>
          <a:prstGeom prst="borderCallout2">
            <a:avLst>
              <a:gd name="adj1" fmla="val 52307"/>
              <a:gd name="adj2" fmla="val -794"/>
              <a:gd name="adj3" fmla="val 68616"/>
              <a:gd name="adj4" fmla="val -64511"/>
              <a:gd name="adj5" fmla="val 67853"/>
              <a:gd name="adj6" fmla="val -147536"/>
            </a:avLst>
          </a:prstGeom>
          <a:solidFill>
            <a:srgbClr val="92D05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a:latin typeface="MS PGothic" panose="020B0600070205080204" pitchFamily="34" charset="-128"/>
                <a:ea typeface="MS PGothic" panose="020B0600070205080204" pitchFamily="34" charset="-128"/>
              </a:rPr>
              <a:t>写真などを入れる場合は、印刷したものをハサミやカッターで切り取って、のり付けすければ</a:t>
            </a:r>
            <a:r>
              <a:rPr lang="en-US" altLang="ja-JP" sz="1200" dirty="0">
                <a:latin typeface="MS PGothic" panose="020B0600070205080204" pitchFamily="34" charset="-128"/>
                <a:ea typeface="MS PGothic" panose="020B0600070205080204" pitchFamily="34" charset="-128"/>
              </a:rPr>
              <a:t>OK</a:t>
            </a:r>
          </a:p>
          <a:p>
            <a:endParaRPr lang="en-US" altLang="ja-JP" sz="1200" dirty="0">
              <a:latin typeface="MS PGothic" panose="020B0600070205080204" pitchFamily="34" charset="-128"/>
              <a:ea typeface="MS PGothic" panose="020B0600070205080204" pitchFamily="34" charset="-128"/>
            </a:endParaRPr>
          </a:p>
          <a:p>
            <a:r>
              <a:rPr lang="ja-JP" altLang="en-US" sz="1200">
                <a:latin typeface="MS PGothic" panose="020B0600070205080204" pitchFamily="34" charset="-128"/>
                <a:ea typeface="MS PGothic" panose="020B0600070205080204" pitchFamily="34" charset="-128"/>
              </a:rPr>
              <a:t>あたたかみのある紙面に仕上がります。</a:t>
            </a:r>
            <a:endParaRPr lang="en-US" altLang="ja-JP" sz="1200" dirty="0">
              <a:latin typeface="MS PGothic" panose="020B0600070205080204" pitchFamily="34" charset="-128"/>
              <a:ea typeface="MS PGothic" panose="020B0600070205080204" pitchFamily="34" charset="-128"/>
            </a:endParaRPr>
          </a:p>
          <a:p>
            <a:endParaRPr lang="en-US" altLang="ja-JP" sz="1200" dirty="0">
              <a:latin typeface="MS PGothic" panose="020B0600070205080204" pitchFamily="34" charset="-128"/>
              <a:ea typeface="MS PGothic" panose="020B0600070205080204" pitchFamily="34" charset="-128"/>
            </a:endParaRPr>
          </a:p>
          <a:p>
            <a:r>
              <a:rPr lang="ja-JP" altLang="en-US" sz="1200">
                <a:latin typeface="MS PGothic" panose="020B0600070205080204" pitchFamily="34" charset="-128"/>
                <a:ea typeface="MS PGothic" panose="020B0600070205080204" pitchFamily="34" charset="-128"/>
              </a:rPr>
              <a:t>白黒コピーするとどうしても鉛筆書きは見にくくなってしましますので、ペン書きなど白黒のはっきりしたものをおすすめします。</a:t>
            </a:r>
            <a:endParaRPr lang="en-US" altLang="ja-JP" sz="1200" dirty="0">
              <a:latin typeface="MS PGothic" panose="020B0600070205080204" pitchFamily="34" charset="-128"/>
              <a:ea typeface="MS PGothic" panose="020B0600070205080204" pitchFamily="34" charset="-128"/>
            </a:endParaRPr>
          </a:p>
        </p:txBody>
      </p:sp>
      <p:sp>
        <p:nvSpPr>
          <p:cNvPr id="3" name="スライド番号プレースホルダー 2">
            <a:extLst>
              <a:ext uri="{FF2B5EF4-FFF2-40B4-BE49-F238E27FC236}">
                <a16:creationId xmlns:a16="http://schemas.microsoft.com/office/drawing/2014/main" id="{D2BF5213-3D5F-5C4D-A009-90D7D9FF7DED}"/>
              </a:ext>
            </a:extLst>
          </p:cNvPr>
          <p:cNvSpPr>
            <a:spLocks noGrp="1"/>
          </p:cNvSpPr>
          <p:nvPr>
            <p:ph type="sldNum" sz="quarter" idx="12"/>
          </p:nvPr>
        </p:nvSpPr>
        <p:spPr/>
        <p:txBody>
          <a:bodyPr/>
          <a:lstStyle/>
          <a:p>
            <a:fld id="{03F6CB21-E743-4940-8979-9EFD870761E9}" type="slidenum">
              <a:rPr kumimoji="1" lang="ja-JP" altLang="en-US" smtClean="0"/>
              <a:t>18</a:t>
            </a:fld>
            <a:endParaRPr kumimoji="1" lang="ja-JP" altLang="en-US"/>
          </a:p>
        </p:txBody>
      </p:sp>
    </p:spTree>
    <p:extLst>
      <p:ext uri="{BB962C8B-B14F-4D97-AF65-F5344CB8AC3E}">
        <p14:creationId xmlns:p14="http://schemas.microsoft.com/office/powerpoint/2010/main" val="22994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5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Scale>
                                      <p:cBhvr>
                                        <p:cTn id="17" dur="2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2000" decel="50000" fill="hold">
                                          <p:stCondLst>
                                            <p:cond delay="0"/>
                                          </p:stCondLst>
                                        </p:cTn>
                                        <p:tgtEl>
                                          <p:spTgt spid="4"/>
                                        </p:tgtEl>
                                        <p:attrNameLst>
                                          <p:attrName>ppt_x</p:attrName>
                                          <p:attrName>ppt_y</p:attrName>
                                        </p:attrNameLst>
                                      </p:cBhvr>
                                    </p:animMotion>
                                    <p:animEffect transition="in" filter="fade">
                                      <p:cBhvr>
                                        <p:cTn id="19" dur="2000"/>
                                        <p:tgtEl>
                                          <p:spTgt spid="4"/>
                                        </p:tgtEl>
                                      </p:cBhvr>
                                    </p:animEffect>
                                  </p:childTnLst>
                                </p:cTn>
                              </p:par>
                              <p:par>
                                <p:cTn id="20" presetID="5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Scale>
                                      <p:cBhvr>
                                        <p:cTn id="22" dur="2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2000" decel="50000" fill="hold">
                                          <p:stCondLst>
                                            <p:cond delay="0"/>
                                          </p:stCondLst>
                                        </p:cTn>
                                        <p:tgtEl>
                                          <p:spTgt spid="9"/>
                                        </p:tgtEl>
                                        <p:attrNameLst>
                                          <p:attrName>ppt_x</p:attrName>
                                          <p:attrName>ppt_y</p:attrName>
                                        </p:attrNameLst>
                                      </p:cBhvr>
                                    </p:animMotion>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⑤印刷</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表 12">
            <a:extLst>
              <a:ext uri="{FF2B5EF4-FFF2-40B4-BE49-F238E27FC236}">
                <a16:creationId xmlns:a16="http://schemas.microsoft.com/office/drawing/2014/main" id="{E6296975-EF19-FE4B-A256-3763CC41A901}"/>
              </a:ext>
            </a:extLst>
          </p:cNvPr>
          <p:cNvGraphicFramePr>
            <a:graphicFrameLocks noGrp="1"/>
          </p:cNvGraphicFramePr>
          <p:nvPr>
            <p:extLst>
              <p:ext uri="{D42A27DB-BD31-4B8C-83A1-F6EECF244321}">
                <p14:modId xmlns:p14="http://schemas.microsoft.com/office/powerpoint/2010/main" val="3494793937"/>
              </p:ext>
            </p:extLst>
          </p:nvPr>
        </p:nvGraphicFramePr>
        <p:xfrm>
          <a:off x="1893972" y="4914685"/>
          <a:ext cx="6438866" cy="1352376"/>
        </p:xfrm>
        <a:graphic>
          <a:graphicData uri="http://schemas.openxmlformats.org/drawingml/2006/table">
            <a:tbl>
              <a:tblPr>
                <a:tableStyleId>{5940675A-B579-460E-94D1-54222C63F5DA}</a:tableStyleId>
              </a:tblPr>
              <a:tblGrid>
                <a:gridCol w="2140223">
                  <a:extLst>
                    <a:ext uri="{9D8B030D-6E8A-4147-A177-3AD203B41FA5}">
                      <a16:colId xmlns:a16="http://schemas.microsoft.com/office/drawing/2014/main" val="571387081"/>
                    </a:ext>
                  </a:extLst>
                </a:gridCol>
                <a:gridCol w="814137">
                  <a:extLst>
                    <a:ext uri="{9D8B030D-6E8A-4147-A177-3AD203B41FA5}">
                      <a16:colId xmlns:a16="http://schemas.microsoft.com/office/drawing/2014/main" val="105919910"/>
                    </a:ext>
                  </a:extLst>
                </a:gridCol>
                <a:gridCol w="857558">
                  <a:extLst>
                    <a:ext uri="{9D8B030D-6E8A-4147-A177-3AD203B41FA5}">
                      <a16:colId xmlns:a16="http://schemas.microsoft.com/office/drawing/2014/main" val="1108215178"/>
                    </a:ext>
                  </a:extLst>
                </a:gridCol>
                <a:gridCol w="857558">
                  <a:extLst>
                    <a:ext uri="{9D8B030D-6E8A-4147-A177-3AD203B41FA5}">
                      <a16:colId xmlns:a16="http://schemas.microsoft.com/office/drawing/2014/main" val="1643179331"/>
                    </a:ext>
                  </a:extLst>
                </a:gridCol>
                <a:gridCol w="857558">
                  <a:extLst>
                    <a:ext uri="{9D8B030D-6E8A-4147-A177-3AD203B41FA5}">
                      <a16:colId xmlns:a16="http://schemas.microsoft.com/office/drawing/2014/main" val="3529768681"/>
                    </a:ext>
                  </a:extLst>
                </a:gridCol>
                <a:gridCol w="911832">
                  <a:extLst>
                    <a:ext uri="{9D8B030D-6E8A-4147-A177-3AD203B41FA5}">
                      <a16:colId xmlns:a16="http://schemas.microsoft.com/office/drawing/2014/main" val="3249323511"/>
                    </a:ext>
                  </a:extLst>
                </a:gridCol>
              </a:tblGrid>
              <a:tr h="238199">
                <a:tc>
                  <a:txBody>
                    <a:bodyPr/>
                    <a:lstStyle/>
                    <a:p>
                      <a:pPr algn="l" fontAlgn="ct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en-US" altLang="ja-JP" sz="1400" u="none" strike="noStrike" dirty="0">
                          <a:effectLst/>
                        </a:rPr>
                        <a:t>10</a:t>
                      </a:r>
                      <a:r>
                        <a:rPr lang="ja-JP" altLang="en-US" sz="1400" u="none" strike="noStrike">
                          <a:effectLst/>
                        </a:rPr>
                        <a:t>部</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en-US" altLang="ja-JP" sz="1400" u="none" strike="noStrike" dirty="0">
                          <a:effectLst/>
                        </a:rPr>
                        <a:t>30</a:t>
                      </a:r>
                      <a:r>
                        <a:rPr lang="ja-JP" altLang="en-US" sz="1400" u="none" strike="noStrike">
                          <a:effectLst/>
                        </a:rPr>
                        <a:t>部</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en-US" altLang="ja-JP" sz="1400" u="none" strike="noStrike" dirty="0">
                          <a:effectLst/>
                        </a:rPr>
                        <a:t>50</a:t>
                      </a:r>
                      <a:r>
                        <a:rPr lang="ja-JP" altLang="en-US" sz="1400" u="none" strike="noStrike">
                          <a:effectLst/>
                        </a:rPr>
                        <a:t>部</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en-US" altLang="ja-JP" sz="1400" u="none" strike="noStrike">
                          <a:effectLst/>
                        </a:rPr>
                        <a:t>100</a:t>
                      </a:r>
                      <a:r>
                        <a:rPr lang="ja-JP" altLang="en-US" sz="1400" u="none" strike="noStrike">
                          <a:effectLst/>
                        </a:rPr>
                        <a:t>部</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en-US" altLang="ja-JP" sz="1400" u="none" strike="noStrike" dirty="0">
                          <a:effectLst/>
                        </a:rPr>
                        <a:t>200</a:t>
                      </a:r>
                      <a:r>
                        <a:rPr lang="ja-JP" altLang="en-US" sz="1400" u="none" strike="noStrike">
                          <a:effectLst/>
                        </a:rPr>
                        <a:t>部</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extLst>
                  <a:ext uri="{0D108BD9-81ED-4DB2-BD59-A6C34878D82A}">
                    <a16:rowId xmlns:a16="http://schemas.microsoft.com/office/drawing/2014/main" val="1413944809"/>
                  </a:ext>
                </a:extLst>
              </a:tr>
              <a:tr h="319751">
                <a:tc>
                  <a:txBody>
                    <a:bodyPr/>
                    <a:lstStyle/>
                    <a:p>
                      <a:pPr algn="l" fontAlgn="ctr"/>
                      <a:r>
                        <a:rPr lang="ja-JP" altLang="en-US" sz="1400" u="none" strike="noStrike">
                          <a:effectLst/>
                        </a:rPr>
                        <a:t>家庭用プリンター</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570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1,710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2,850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dirty="0">
                          <a:effectLst/>
                        </a:rPr>
                        <a:t>5,700</a:t>
                      </a:r>
                      <a:endParaRPr lang="en-US" altLang="ja-JP" sz="1400" b="0" i="0" u="none" strike="noStrike" dirty="0">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dirty="0">
                          <a:effectLst/>
                        </a:rPr>
                        <a:t>11,400</a:t>
                      </a:r>
                      <a:endParaRPr lang="en-US" altLang="ja-JP" sz="1400" b="0" i="0" u="none" strike="noStrike" dirty="0">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extLst>
                  <a:ext uri="{0D108BD9-81ED-4DB2-BD59-A6C34878D82A}">
                    <a16:rowId xmlns:a16="http://schemas.microsoft.com/office/drawing/2014/main" val="4016762305"/>
                  </a:ext>
                </a:extLst>
              </a:tr>
              <a:tr h="326021">
                <a:tc>
                  <a:txBody>
                    <a:bodyPr/>
                    <a:lstStyle/>
                    <a:p>
                      <a:pPr algn="l" fontAlgn="ctr"/>
                      <a:r>
                        <a:rPr lang="ja-JP" altLang="en-US" sz="1400" u="none" strike="noStrike">
                          <a:effectLst/>
                        </a:rPr>
                        <a:t>コンビニプリンター</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2,070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6,210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10,350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20,700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dirty="0">
                          <a:effectLst/>
                        </a:rPr>
                        <a:t>41,400</a:t>
                      </a:r>
                      <a:endParaRPr lang="en-US" altLang="ja-JP" sz="1400" b="0" i="0" u="none" strike="noStrike" dirty="0">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extLst>
                  <a:ext uri="{0D108BD9-81ED-4DB2-BD59-A6C34878D82A}">
                    <a16:rowId xmlns:a16="http://schemas.microsoft.com/office/drawing/2014/main" val="2928776670"/>
                  </a:ext>
                </a:extLst>
              </a:tr>
              <a:tr h="468405">
                <a:tc>
                  <a:txBody>
                    <a:bodyPr/>
                    <a:lstStyle/>
                    <a:p>
                      <a:pPr algn="l" fontAlgn="ctr"/>
                      <a:r>
                        <a:rPr lang="ja-JP" altLang="en-US" sz="1400" u="none" strike="noStrike">
                          <a:effectLst/>
                        </a:rPr>
                        <a:t>ネット印刷サービス</a:t>
                      </a:r>
                      <a:br>
                        <a:rPr lang="ja-JP" altLang="en-US" sz="1400" u="none" strike="noStrike">
                          <a:effectLst/>
                        </a:rPr>
                      </a:br>
                      <a:r>
                        <a:rPr lang="ja-JP" altLang="en-US" sz="1400" u="none" strike="noStrike">
                          <a:effectLst/>
                        </a:rPr>
                        <a:t>（例：プリントパック）</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ja-JP" altLang="en-US" sz="1400" u="none" strike="noStrike">
                          <a:effectLst/>
                        </a:rPr>
                        <a:t>ー</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ja-JP" altLang="en-US" sz="1400" u="none" strike="noStrike">
                          <a:effectLst/>
                        </a:rPr>
                        <a:t>ー</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ctr" fontAlgn="ctr"/>
                      <a:r>
                        <a:rPr lang="ja-JP" altLang="en-US" sz="1400" u="none" strike="noStrike">
                          <a:effectLst/>
                        </a:rPr>
                        <a:t>ー</a:t>
                      </a:r>
                      <a:endParaRPr lang="ja-JP" altLang="en-US"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a:effectLst/>
                        </a:rPr>
                        <a:t>6,410</a:t>
                      </a:r>
                      <a:endParaRPr lang="en-US" altLang="ja-JP" sz="1400" b="0" i="0" u="none" strike="noStrike">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tc>
                  <a:txBody>
                    <a:bodyPr/>
                    <a:lstStyle/>
                    <a:p>
                      <a:pPr algn="r" fontAlgn="ctr"/>
                      <a:r>
                        <a:rPr lang="en-US" altLang="ja-JP" sz="1400" u="none" strike="noStrike" dirty="0">
                          <a:effectLst/>
                        </a:rPr>
                        <a:t>6,760</a:t>
                      </a:r>
                      <a:endParaRPr lang="en-US" altLang="ja-JP" sz="1400" b="0" i="0" u="none" strike="noStrike" dirty="0">
                        <a:solidFill>
                          <a:srgbClr val="000000"/>
                        </a:solidFill>
                        <a:effectLst/>
                        <a:latin typeface="ヒラギノ丸ゴ ProN W4" panose="020F0400000000000000" pitchFamily="34" charset="-128"/>
                        <a:ea typeface="ヒラギノ丸ゴ ProN W4" panose="020F0400000000000000" pitchFamily="34" charset="-128"/>
                      </a:endParaRPr>
                    </a:p>
                  </a:txBody>
                  <a:tcPr marL="72000" marR="72000" marT="9525" marB="0" anchor="ctr">
                    <a:solidFill>
                      <a:schemeClr val="accent1">
                        <a:tint val="20000"/>
                      </a:schemeClr>
                    </a:solidFill>
                  </a:tcPr>
                </a:tc>
                <a:extLst>
                  <a:ext uri="{0D108BD9-81ED-4DB2-BD59-A6C34878D82A}">
                    <a16:rowId xmlns:a16="http://schemas.microsoft.com/office/drawing/2014/main" val="2115196376"/>
                  </a:ext>
                </a:extLst>
              </a:tr>
            </a:tbl>
          </a:graphicData>
        </a:graphic>
      </p:graphicFrame>
      <p:sp>
        <p:nvSpPr>
          <p:cNvPr id="14" name="テキスト ボックス 13">
            <a:extLst>
              <a:ext uri="{FF2B5EF4-FFF2-40B4-BE49-F238E27FC236}">
                <a16:creationId xmlns:a16="http://schemas.microsoft.com/office/drawing/2014/main" id="{7FEBE4BF-7E98-5D4B-B1C2-7D60C7E1287D}"/>
              </a:ext>
            </a:extLst>
          </p:cNvPr>
          <p:cNvSpPr txBox="1"/>
          <p:nvPr/>
        </p:nvSpPr>
        <p:spPr>
          <a:xfrm>
            <a:off x="2068231" y="6408642"/>
            <a:ext cx="5769528" cy="307777"/>
          </a:xfrm>
          <a:prstGeom prst="rect">
            <a:avLst/>
          </a:prstGeom>
          <a:noFill/>
        </p:spPr>
        <p:txBody>
          <a:bodyPr wrap="none" rtlCol="0">
            <a:spAutoFit/>
          </a:bodyPr>
          <a:lstStyle/>
          <a:p>
            <a:r>
              <a:rPr kumimoji="1" lang="ja-JP" altLang="en-US" sz="1400"/>
              <a:t>白黒印刷の場合は、コンビニコピー機などを使用して一部あたり</a:t>
            </a:r>
            <a:r>
              <a:rPr kumimoji="1" lang="en-US" altLang="ja-JP" sz="1400" dirty="0"/>
              <a:t>20</a:t>
            </a:r>
            <a:r>
              <a:rPr kumimoji="1" lang="ja-JP" altLang="en-US" sz="1400"/>
              <a:t>円</a:t>
            </a:r>
          </a:p>
        </p:txBody>
      </p:sp>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AE9F3540-D248-2F42-8A47-7779A889DF67}"/>
                  </a:ext>
                </a:extLst>
              </p14:cNvPr>
              <p14:cNvContentPartPr/>
              <p14:nvPr/>
            </p14:nvContentPartPr>
            <p14:xfrm>
              <a:off x="927268" y="2025829"/>
              <a:ext cx="409680" cy="5400"/>
            </p14:xfrm>
          </p:contentPart>
        </mc:Choice>
        <mc:Fallback xmlns="">
          <p:pic>
            <p:nvPicPr>
              <p:cNvPr id="4" name="インク 3">
                <a:extLst>
                  <a:ext uri="{FF2B5EF4-FFF2-40B4-BE49-F238E27FC236}">
                    <a16:creationId xmlns:a16="http://schemas.microsoft.com/office/drawing/2014/main" id="{AE9F3540-D248-2F42-8A47-7779A889DF67}"/>
                  </a:ext>
                </a:extLst>
              </p:cNvPr>
              <p:cNvPicPr/>
              <p:nvPr/>
            </p:nvPicPr>
            <p:blipFill>
              <a:blip r:embed="rId4"/>
              <a:stretch>
                <a:fillRect/>
              </a:stretch>
            </p:blipFill>
            <p:spPr>
              <a:xfrm>
                <a:off x="864628" y="1963189"/>
                <a:ext cx="535320" cy="131040"/>
              </a:xfrm>
              <a:prstGeom prst="rect">
                <a:avLst/>
              </a:prstGeom>
            </p:spPr>
          </p:pic>
        </mc:Fallback>
      </mc:AlternateContent>
      <p:sp>
        <p:nvSpPr>
          <p:cNvPr id="3" name="スライド番号プレースホルダー 2">
            <a:extLst>
              <a:ext uri="{FF2B5EF4-FFF2-40B4-BE49-F238E27FC236}">
                <a16:creationId xmlns:a16="http://schemas.microsoft.com/office/drawing/2014/main" id="{B9E19986-47A2-E845-984A-ED67276409BC}"/>
              </a:ext>
            </a:extLst>
          </p:cNvPr>
          <p:cNvSpPr>
            <a:spLocks noGrp="1"/>
          </p:cNvSpPr>
          <p:nvPr>
            <p:ph type="sldNum" sz="quarter" idx="12"/>
          </p:nvPr>
        </p:nvSpPr>
        <p:spPr/>
        <p:txBody>
          <a:bodyPr/>
          <a:lstStyle/>
          <a:p>
            <a:fld id="{03F6CB21-E743-4940-8979-9EFD870761E9}" type="slidenum">
              <a:rPr kumimoji="1" lang="ja-JP" altLang="en-US" smtClean="0"/>
              <a:t>19</a:t>
            </a:fld>
            <a:endParaRPr kumimoji="1" lang="ja-JP" altLang="en-US"/>
          </a:p>
        </p:txBody>
      </p:sp>
      <p:sp>
        <p:nvSpPr>
          <p:cNvPr id="11" name="コンテンツ プレースホルダー 2">
            <a:extLst>
              <a:ext uri="{FF2B5EF4-FFF2-40B4-BE49-F238E27FC236}">
                <a16:creationId xmlns:a16="http://schemas.microsoft.com/office/drawing/2014/main" id="{8CB57666-91A5-A048-A2BB-75A78C7C42CC}"/>
              </a:ext>
            </a:extLst>
          </p:cNvPr>
          <p:cNvSpPr>
            <a:spLocks noGrp="1"/>
          </p:cNvSpPr>
          <p:nvPr>
            <p:ph idx="1"/>
          </p:nvPr>
        </p:nvSpPr>
        <p:spPr>
          <a:xfrm>
            <a:off x="722425" y="2010757"/>
            <a:ext cx="8657102" cy="3033825"/>
          </a:xfrm>
        </p:spPr>
        <p:txBody>
          <a:bodyPr>
            <a:normAutofit/>
          </a:bodyPr>
          <a:lstStyle/>
          <a:p>
            <a:r>
              <a:rPr lang="ja-JP" altLang="en-US" sz="1499">
                <a:latin typeface="HGMaruGothicMPRO" panose="020F0600000000000000" pitchFamily="34" charset="-128"/>
                <a:ea typeface="HGMaruGothicMPRO" panose="020F0600000000000000" pitchFamily="34" charset="-128"/>
              </a:rPr>
              <a:t>印刷するには、コピー機、輪転機、家庭用プリンター、インターネットによる印刷など、種々の選択肢があり、発行部数によって検討する必要があります。</a:t>
            </a:r>
            <a:endParaRPr lang="en-US" altLang="ja-JP" sz="1499" dirty="0">
              <a:latin typeface="HGMaruGothicMPRO" panose="020F0600000000000000" pitchFamily="34" charset="-128"/>
              <a:ea typeface="HGMaruGothicMPRO" panose="020F0600000000000000" pitchFamily="34" charset="-128"/>
            </a:endParaRPr>
          </a:p>
          <a:p>
            <a:r>
              <a:rPr lang="ja-JP" altLang="en-US" sz="1499">
                <a:latin typeface="HGMaruGothicMPRO" panose="020F0600000000000000" pitchFamily="34" charset="-128"/>
                <a:ea typeface="HGMaruGothicMPRO" panose="020F0600000000000000" pitchFamily="34" charset="-128"/>
              </a:rPr>
              <a:t>家庭用インクジェットプリンターで</a:t>
            </a:r>
            <a:r>
              <a:rPr lang="en-US" altLang="ja-JP" sz="1499" dirty="0">
                <a:latin typeface="HGMaruGothicMPRO" panose="020F0600000000000000" pitchFamily="34" charset="-128"/>
                <a:ea typeface="HGMaruGothicMPRO" panose="020F0600000000000000" pitchFamily="34" charset="-128"/>
              </a:rPr>
              <a:t>A3</a:t>
            </a:r>
            <a:r>
              <a:rPr lang="ja-JP" altLang="en-US" sz="1499">
                <a:latin typeface="HGMaruGothicMPRO" panose="020F0600000000000000" pitchFamily="34" charset="-128"/>
                <a:ea typeface="HGMaruGothicMPRO" panose="020F0600000000000000" pitchFamily="34" charset="-128"/>
              </a:rPr>
              <a:t>二つ折りカラーを印刷する場合、</a:t>
            </a:r>
            <a:r>
              <a:rPr lang="en-US" altLang="ja-JP" sz="1499" dirty="0">
                <a:latin typeface="HGMaruGothicMPRO" panose="020F0600000000000000" pitchFamily="34" charset="-128"/>
                <a:ea typeface="HGMaruGothicMPRO" panose="020F0600000000000000" pitchFamily="34" charset="-128"/>
              </a:rPr>
              <a:t>30</a:t>
            </a:r>
            <a:r>
              <a:rPr lang="ja-JP" altLang="en-US" sz="1499">
                <a:latin typeface="HGMaruGothicMPRO" panose="020F0600000000000000" pitchFamily="34" charset="-128"/>
                <a:ea typeface="HGMaruGothicMPRO" panose="020F0600000000000000" pitchFamily="34" charset="-128"/>
              </a:rPr>
              <a:t>円</a:t>
            </a:r>
            <a:r>
              <a:rPr lang="en-US" altLang="ja-JP" sz="1499" dirty="0">
                <a:latin typeface="HGMaruGothicMPRO" panose="020F0600000000000000" pitchFamily="34" charset="-128"/>
                <a:ea typeface="HGMaruGothicMPRO" panose="020F0600000000000000" pitchFamily="34" charset="-128"/>
              </a:rPr>
              <a:t>〜50</a:t>
            </a:r>
            <a:r>
              <a:rPr lang="ja-JP" altLang="en-US" sz="1499">
                <a:latin typeface="HGMaruGothicMPRO" panose="020F0600000000000000" pitchFamily="34" charset="-128"/>
                <a:ea typeface="HGMaruGothicMPRO" panose="020F0600000000000000" pitchFamily="34" charset="-128"/>
              </a:rPr>
              <a:t>円ほどのコストがかかります。</a:t>
            </a:r>
            <a:r>
              <a:rPr lang="en-US" altLang="ja-JP" sz="1499" dirty="0">
                <a:solidFill>
                  <a:srgbClr val="FB2E3D"/>
                </a:solidFill>
                <a:latin typeface="HGMaruGothicMPRO" panose="020F0600000000000000" pitchFamily="34" charset="-128"/>
                <a:ea typeface="HGMaruGothicMPRO" panose="020F0600000000000000" pitchFamily="34" charset="-128"/>
              </a:rPr>
              <a:t>50</a:t>
            </a:r>
            <a:r>
              <a:rPr lang="ja-JP" altLang="en-US" sz="1499">
                <a:solidFill>
                  <a:srgbClr val="FB2E3D"/>
                </a:solidFill>
                <a:latin typeface="HGMaruGothicMPRO" panose="020F0600000000000000" pitchFamily="34" charset="-128"/>
                <a:ea typeface="HGMaruGothicMPRO" panose="020F0600000000000000" pitchFamily="34" charset="-128"/>
              </a:rPr>
              <a:t>部印刷する場合、</a:t>
            </a:r>
            <a:r>
              <a:rPr lang="en-US" altLang="ja-JP" sz="1499" dirty="0">
                <a:solidFill>
                  <a:srgbClr val="FB2E3D"/>
                </a:solidFill>
                <a:latin typeface="HGMaruGothicMPRO" panose="020F0600000000000000" pitchFamily="34" charset="-128"/>
                <a:ea typeface="HGMaruGothicMPRO" panose="020F0600000000000000" pitchFamily="34" charset="-128"/>
              </a:rPr>
              <a:t>1500</a:t>
            </a:r>
            <a:r>
              <a:rPr lang="ja-JP" altLang="en-US" sz="1499">
                <a:solidFill>
                  <a:srgbClr val="FB2E3D"/>
                </a:solidFill>
                <a:latin typeface="HGMaruGothicMPRO" panose="020F0600000000000000" pitchFamily="34" charset="-128"/>
                <a:ea typeface="HGMaruGothicMPRO" panose="020F0600000000000000" pitchFamily="34" charset="-128"/>
              </a:rPr>
              <a:t>円</a:t>
            </a:r>
            <a:r>
              <a:rPr lang="en-US" altLang="ja-JP" sz="1499" dirty="0">
                <a:solidFill>
                  <a:srgbClr val="FB2E3D"/>
                </a:solidFill>
                <a:latin typeface="HGMaruGothicMPRO" panose="020F0600000000000000" pitchFamily="34" charset="-128"/>
                <a:ea typeface="HGMaruGothicMPRO" panose="020F0600000000000000" pitchFamily="34" charset="-128"/>
              </a:rPr>
              <a:t>〜2500</a:t>
            </a:r>
            <a:r>
              <a:rPr lang="ja-JP" altLang="en-US" sz="1499">
                <a:solidFill>
                  <a:srgbClr val="FB2E3D"/>
                </a:solidFill>
                <a:latin typeface="HGMaruGothicMPRO" panose="020F0600000000000000" pitchFamily="34" charset="-128"/>
                <a:ea typeface="HGMaruGothicMPRO" panose="020F0600000000000000" pitchFamily="34" charset="-128"/>
              </a:rPr>
              <a:t>円</a:t>
            </a:r>
            <a:r>
              <a:rPr lang="ja-JP" altLang="en-US" sz="1499">
                <a:latin typeface="HGMaruGothicMPRO" panose="020F0600000000000000" pitchFamily="34" charset="-128"/>
                <a:ea typeface="HGMaruGothicMPRO" panose="020F0600000000000000" pitchFamily="34" charset="-128"/>
              </a:rPr>
              <a:t>ほどの印刷費がかかります。（紙代約</a:t>
            </a:r>
            <a:r>
              <a:rPr lang="en-US" altLang="ja-JP" sz="1499" dirty="0">
                <a:latin typeface="HGMaruGothicMPRO" panose="020F0600000000000000" pitchFamily="34" charset="-128"/>
                <a:ea typeface="HGMaruGothicMPRO" panose="020F0600000000000000" pitchFamily="34" charset="-128"/>
              </a:rPr>
              <a:t>7000</a:t>
            </a:r>
            <a:r>
              <a:rPr lang="ja-JP" altLang="en-US" sz="1499">
                <a:latin typeface="HGMaruGothicMPRO" panose="020F0600000000000000" pitchFamily="34" charset="-128"/>
                <a:ea typeface="HGMaruGothicMPRO" panose="020F0600000000000000" pitchFamily="34" charset="-128"/>
              </a:rPr>
              <a:t>円（コート紙</a:t>
            </a:r>
            <a:r>
              <a:rPr lang="en-US" altLang="ja-JP" sz="1499" dirty="0">
                <a:latin typeface="HGMaruGothicMPRO" panose="020F0600000000000000" pitchFamily="34" charset="-128"/>
                <a:ea typeface="HGMaruGothicMPRO" panose="020F0600000000000000" pitchFamily="34" charset="-128"/>
              </a:rPr>
              <a:t>90kg1000</a:t>
            </a:r>
            <a:r>
              <a:rPr lang="ja-JP" altLang="en-US" sz="1499">
                <a:latin typeface="HGMaruGothicMPRO" panose="020F0600000000000000" pitchFamily="34" charset="-128"/>
                <a:ea typeface="HGMaruGothicMPRO" panose="020F0600000000000000" pitchFamily="34" charset="-128"/>
              </a:rPr>
              <a:t>枚）は含みません）</a:t>
            </a:r>
            <a:endParaRPr lang="en-US" altLang="ja-JP" sz="1499" dirty="0">
              <a:latin typeface="HGMaruGothicMPRO" panose="020F0600000000000000" pitchFamily="34" charset="-128"/>
              <a:ea typeface="HGMaruGothicMPRO" panose="020F0600000000000000" pitchFamily="34" charset="-128"/>
            </a:endParaRPr>
          </a:p>
          <a:p>
            <a:r>
              <a:rPr lang="ja-JP" altLang="en-US" sz="1499">
                <a:latin typeface="HGMaruGothicMPRO" panose="020F0600000000000000" pitchFamily="34" charset="-128"/>
                <a:ea typeface="HGMaruGothicMPRO" panose="020F0600000000000000" pitchFamily="34" charset="-128"/>
              </a:rPr>
              <a:t>コンビニでのプリントサービスを使用する場合、</a:t>
            </a:r>
            <a:r>
              <a:rPr lang="en-US" altLang="ja-JP" sz="1499" dirty="0">
                <a:latin typeface="HGMaruGothicMPRO" panose="020F0600000000000000" pitchFamily="34" charset="-128"/>
                <a:ea typeface="HGMaruGothicMPRO" panose="020F0600000000000000" pitchFamily="34" charset="-128"/>
              </a:rPr>
              <a:t>A3</a:t>
            </a:r>
            <a:r>
              <a:rPr lang="ja-JP" altLang="en-US" sz="1499">
                <a:latin typeface="HGMaruGothicMPRO" panose="020F0600000000000000" pitchFamily="34" charset="-128"/>
                <a:ea typeface="HGMaruGothicMPRO" panose="020F0600000000000000" pitchFamily="34" charset="-128"/>
              </a:rPr>
              <a:t>一枚</a:t>
            </a:r>
            <a:r>
              <a:rPr lang="en-US" altLang="ja-JP" sz="1499" dirty="0">
                <a:latin typeface="HGMaruGothicMPRO" panose="020F0600000000000000" pitchFamily="34" charset="-128"/>
                <a:ea typeface="HGMaruGothicMPRO" panose="020F0600000000000000" pitchFamily="34" charset="-128"/>
              </a:rPr>
              <a:t>100</a:t>
            </a:r>
            <a:r>
              <a:rPr lang="ja-JP" altLang="en-US" sz="1499">
                <a:latin typeface="HGMaruGothicMPRO" panose="020F0600000000000000" pitchFamily="34" charset="-128"/>
                <a:ea typeface="HGMaruGothicMPRO" panose="020F0600000000000000" pitchFamily="34" charset="-128"/>
              </a:rPr>
              <a:t>円、裏表印刷で</a:t>
            </a:r>
            <a:r>
              <a:rPr lang="en-US" altLang="ja-JP" sz="1499" dirty="0">
                <a:latin typeface="HGMaruGothicMPRO" panose="020F0600000000000000" pitchFamily="34" charset="-128"/>
                <a:ea typeface="HGMaruGothicMPRO" panose="020F0600000000000000" pitchFamily="34" charset="-128"/>
              </a:rPr>
              <a:t>200</a:t>
            </a:r>
            <a:r>
              <a:rPr lang="ja-JP" altLang="en-US" sz="1499">
                <a:latin typeface="HGMaruGothicMPRO" panose="020F0600000000000000" pitchFamily="34" charset="-128"/>
                <a:ea typeface="HGMaruGothicMPRO" panose="020F0600000000000000" pitchFamily="34" charset="-128"/>
              </a:rPr>
              <a:t>円かかります。</a:t>
            </a:r>
            <a:r>
              <a:rPr lang="en-US" altLang="ja-JP" sz="1499" dirty="0">
                <a:solidFill>
                  <a:srgbClr val="FB2E3D"/>
                </a:solidFill>
                <a:latin typeface="HGMaruGothicMPRO" panose="020F0600000000000000" pitchFamily="34" charset="-128"/>
                <a:ea typeface="HGMaruGothicMPRO" panose="020F0600000000000000" pitchFamily="34" charset="-128"/>
              </a:rPr>
              <a:t>50</a:t>
            </a:r>
            <a:r>
              <a:rPr lang="ja-JP" altLang="en-US" sz="1499">
                <a:solidFill>
                  <a:srgbClr val="FB2E3D"/>
                </a:solidFill>
                <a:latin typeface="HGMaruGothicMPRO" panose="020F0600000000000000" pitchFamily="34" charset="-128"/>
                <a:ea typeface="HGMaruGothicMPRO" panose="020F0600000000000000" pitchFamily="34" charset="-128"/>
              </a:rPr>
              <a:t>部印刷の場合、</a:t>
            </a:r>
            <a:r>
              <a:rPr lang="en-US" altLang="ja-JP" sz="1499" dirty="0">
                <a:solidFill>
                  <a:srgbClr val="FB2E3D"/>
                </a:solidFill>
                <a:latin typeface="HGMaruGothicMPRO" panose="020F0600000000000000" pitchFamily="34" charset="-128"/>
                <a:ea typeface="HGMaruGothicMPRO" panose="020F0600000000000000" pitchFamily="34" charset="-128"/>
              </a:rPr>
              <a:t>10000</a:t>
            </a:r>
            <a:r>
              <a:rPr lang="ja-JP" altLang="en-US" sz="1499">
                <a:solidFill>
                  <a:srgbClr val="FB2E3D"/>
                </a:solidFill>
                <a:latin typeface="HGMaruGothicMPRO" panose="020F0600000000000000" pitchFamily="34" charset="-128"/>
                <a:ea typeface="HGMaruGothicMPRO" panose="020F0600000000000000" pitchFamily="34" charset="-128"/>
              </a:rPr>
              <a:t>円</a:t>
            </a:r>
            <a:r>
              <a:rPr lang="ja-JP" altLang="en-US" sz="1499">
                <a:latin typeface="HGMaruGothicMPRO" panose="020F0600000000000000" pitchFamily="34" charset="-128"/>
                <a:ea typeface="HGMaruGothicMPRO" panose="020F0600000000000000" pitchFamily="34" charset="-128"/>
              </a:rPr>
              <a:t>の印刷費がかかります。用紙は普通紙を使用する場合、用紙代も含まれます。</a:t>
            </a:r>
            <a:endParaRPr lang="en-US" altLang="ja-JP" sz="1499" dirty="0">
              <a:latin typeface="HGMaruGothicMPRO" panose="020F0600000000000000" pitchFamily="34" charset="-128"/>
              <a:ea typeface="HGMaruGothicMPRO" panose="020F0600000000000000" pitchFamily="34" charset="-128"/>
            </a:endParaRPr>
          </a:p>
          <a:p>
            <a:r>
              <a:rPr lang="ja-JP" altLang="en-US" sz="1499">
                <a:latin typeface="HGMaruGothicMPRO" panose="020F0600000000000000" pitchFamily="34" charset="-128"/>
                <a:ea typeface="HGMaruGothicMPRO" panose="020F0600000000000000" pitchFamily="34" charset="-128"/>
              </a:rPr>
              <a:t>インターネットによる印刷は、プリントパックを例にすると、「フライヤー・チラシ印刷／コート紙</a:t>
            </a:r>
            <a:r>
              <a:rPr lang="en-US" altLang="ja-JP" sz="1499" dirty="0">
                <a:latin typeface="HGMaruGothicMPRO" panose="020F0600000000000000" pitchFamily="34" charset="-128"/>
                <a:ea typeface="HGMaruGothicMPRO" panose="020F0600000000000000" pitchFamily="34" charset="-128"/>
              </a:rPr>
              <a:t>90kg</a:t>
            </a:r>
            <a:r>
              <a:rPr lang="ja-JP" altLang="en-US" sz="1499">
                <a:latin typeface="HGMaruGothicMPRO" panose="020F0600000000000000" pitchFamily="34" charset="-128"/>
                <a:ea typeface="HGMaruGothicMPRO" panose="020F0600000000000000" pitchFamily="34" charset="-128"/>
              </a:rPr>
              <a:t>／</a:t>
            </a:r>
            <a:r>
              <a:rPr lang="en-US" altLang="ja-JP" sz="1499" dirty="0">
                <a:latin typeface="HGMaruGothicMPRO" panose="020F0600000000000000" pitchFamily="34" charset="-128"/>
                <a:ea typeface="HGMaruGothicMPRO" panose="020F0600000000000000" pitchFamily="34" charset="-128"/>
              </a:rPr>
              <a:t>A3</a:t>
            </a:r>
            <a:r>
              <a:rPr lang="ja-JP" altLang="en-US" sz="1499">
                <a:latin typeface="HGMaruGothicMPRO" panose="020F0600000000000000" pitchFamily="34" charset="-128"/>
                <a:ea typeface="HGMaruGothicMPRO" panose="020F0600000000000000" pitchFamily="34" charset="-128"/>
              </a:rPr>
              <a:t>裏表カラー／折り加工込み」で、</a:t>
            </a:r>
            <a:r>
              <a:rPr lang="en-US" altLang="ja-JP" sz="1499" dirty="0">
                <a:latin typeface="HGMaruGothicMPRO" panose="020F0600000000000000" pitchFamily="34" charset="-128"/>
                <a:ea typeface="HGMaruGothicMPRO" panose="020F0600000000000000" pitchFamily="34" charset="-128"/>
              </a:rPr>
              <a:t>7</a:t>
            </a:r>
            <a:r>
              <a:rPr lang="ja-JP" altLang="en-US" sz="1499">
                <a:latin typeface="HGMaruGothicMPRO" panose="020F0600000000000000" pitchFamily="34" charset="-128"/>
                <a:ea typeface="HGMaruGothicMPRO" panose="020F0600000000000000" pitchFamily="34" charset="-128"/>
              </a:rPr>
              <a:t>営業日以内発送の場合、</a:t>
            </a:r>
            <a:r>
              <a:rPr lang="en-US" altLang="ja-JP" sz="1499" dirty="0">
                <a:solidFill>
                  <a:srgbClr val="FB2E3D"/>
                </a:solidFill>
                <a:latin typeface="HGMaruGothicMPRO" panose="020F0600000000000000" pitchFamily="34" charset="-128"/>
                <a:ea typeface="HGMaruGothicMPRO" panose="020F0600000000000000" pitchFamily="34" charset="-128"/>
              </a:rPr>
              <a:t>100</a:t>
            </a:r>
            <a:r>
              <a:rPr lang="ja-JP" altLang="en-US" sz="1499">
                <a:solidFill>
                  <a:srgbClr val="FB2E3D"/>
                </a:solidFill>
                <a:latin typeface="HGMaruGothicMPRO" panose="020F0600000000000000" pitchFamily="34" charset="-128"/>
                <a:ea typeface="HGMaruGothicMPRO" panose="020F0600000000000000" pitchFamily="34" charset="-128"/>
              </a:rPr>
              <a:t>部ー</a:t>
            </a:r>
            <a:r>
              <a:rPr lang="en-US" altLang="ja-JP" sz="1499" dirty="0">
                <a:solidFill>
                  <a:srgbClr val="FB2E3D"/>
                </a:solidFill>
                <a:latin typeface="HGMaruGothicMPRO" panose="020F0600000000000000" pitchFamily="34" charset="-128"/>
                <a:ea typeface="HGMaruGothicMPRO" panose="020F0600000000000000" pitchFamily="34" charset="-128"/>
              </a:rPr>
              <a:t>6410</a:t>
            </a:r>
            <a:r>
              <a:rPr lang="ja-JP" altLang="en-US" sz="1499">
                <a:solidFill>
                  <a:srgbClr val="FB2E3D"/>
                </a:solidFill>
                <a:latin typeface="HGMaruGothicMPRO" panose="020F0600000000000000" pitchFamily="34" charset="-128"/>
                <a:ea typeface="HGMaruGothicMPRO" panose="020F0600000000000000" pitchFamily="34" charset="-128"/>
              </a:rPr>
              <a:t>円</a:t>
            </a:r>
            <a:r>
              <a:rPr lang="ja-JP" altLang="en-US" sz="1499">
                <a:latin typeface="HGMaruGothicMPRO" panose="020F0600000000000000" pitchFamily="34" charset="-128"/>
                <a:ea typeface="HGMaruGothicMPRO" panose="020F0600000000000000" pitchFamily="34" charset="-128"/>
              </a:rPr>
              <a:t>、</a:t>
            </a:r>
            <a:r>
              <a:rPr lang="en-US" altLang="ja-JP" sz="1499" dirty="0">
                <a:latin typeface="HGMaruGothicMPRO" panose="020F0600000000000000" pitchFamily="34" charset="-128"/>
                <a:ea typeface="HGMaruGothicMPRO" panose="020F0600000000000000" pitchFamily="34" charset="-128"/>
              </a:rPr>
              <a:t>200</a:t>
            </a:r>
            <a:r>
              <a:rPr lang="ja-JP" altLang="en-US" sz="1499">
                <a:latin typeface="HGMaruGothicMPRO" panose="020F0600000000000000" pitchFamily="34" charset="-128"/>
                <a:ea typeface="HGMaruGothicMPRO" panose="020F0600000000000000" pitchFamily="34" charset="-128"/>
              </a:rPr>
              <a:t>部ー</a:t>
            </a:r>
            <a:r>
              <a:rPr lang="en-US" altLang="ja-JP" sz="1499" dirty="0">
                <a:latin typeface="HGMaruGothicMPRO" panose="020F0600000000000000" pitchFamily="34" charset="-128"/>
                <a:ea typeface="HGMaruGothicMPRO" panose="020F0600000000000000" pitchFamily="34" charset="-128"/>
              </a:rPr>
              <a:t>6760</a:t>
            </a:r>
            <a:r>
              <a:rPr lang="ja-JP" altLang="en-US" sz="1499">
                <a:latin typeface="HGMaruGothicMPRO" panose="020F0600000000000000" pitchFamily="34" charset="-128"/>
                <a:ea typeface="HGMaruGothicMPRO" panose="020F0600000000000000" pitchFamily="34" charset="-128"/>
              </a:rPr>
              <a:t>円、</a:t>
            </a:r>
            <a:r>
              <a:rPr lang="en-US" altLang="ja-JP" sz="1499" dirty="0">
                <a:latin typeface="HGMaruGothicMPRO" panose="020F0600000000000000" pitchFamily="34" charset="-128"/>
                <a:ea typeface="HGMaruGothicMPRO" panose="020F0600000000000000" pitchFamily="34" charset="-128"/>
              </a:rPr>
              <a:t>300</a:t>
            </a:r>
            <a:r>
              <a:rPr lang="ja-JP" altLang="en-US" sz="1499">
                <a:latin typeface="HGMaruGothicMPRO" panose="020F0600000000000000" pitchFamily="34" charset="-128"/>
                <a:ea typeface="HGMaruGothicMPRO" panose="020F0600000000000000" pitchFamily="34" charset="-128"/>
              </a:rPr>
              <a:t>部ー</a:t>
            </a:r>
            <a:r>
              <a:rPr lang="en-US" altLang="ja-JP" sz="1499" dirty="0">
                <a:latin typeface="HGMaruGothicMPRO" panose="020F0600000000000000" pitchFamily="34" charset="-128"/>
                <a:ea typeface="HGMaruGothicMPRO" panose="020F0600000000000000" pitchFamily="34" charset="-128"/>
              </a:rPr>
              <a:t>7090</a:t>
            </a:r>
            <a:r>
              <a:rPr lang="ja-JP" altLang="en-US" sz="1499">
                <a:latin typeface="HGMaruGothicMPRO" panose="020F0600000000000000" pitchFamily="34" charset="-128"/>
                <a:ea typeface="HGMaruGothicMPRO" panose="020F0600000000000000" pitchFamily="34" charset="-128"/>
              </a:rPr>
              <a:t>円、となります。</a:t>
            </a:r>
            <a:r>
              <a:rPr lang="en-US" altLang="ja-JP" sz="1499" dirty="0">
                <a:latin typeface="HGMaruGothicMPRO" panose="020F0600000000000000" pitchFamily="34" charset="-128"/>
                <a:ea typeface="HGMaruGothicMPRO" panose="020F0600000000000000" pitchFamily="34" charset="-128"/>
              </a:rPr>
              <a:t>PowerPoint</a:t>
            </a:r>
            <a:r>
              <a:rPr lang="ja-JP" altLang="en-US" sz="1499">
                <a:latin typeface="HGMaruGothicMPRO" panose="020F0600000000000000" pitchFamily="34" charset="-128"/>
                <a:ea typeface="HGMaruGothicMPRO" panose="020F0600000000000000" pitchFamily="34" charset="-128"/>
              </a:rPr>
              <a:t>、</a:t>
            </a:r>
            <a:r>
              <a:rPr lang="en-US" altLang="ja-JP" sz="1499" dirty="0">
                <a:latin typeface="HGMaruGothicMPRO" panose="020F0600000000000000" pitchFamily="34" charset="-128"/>
                <a:ea typeface="HGMaruGothicMPRO" panose="020F0600000000000000" pitchFamily="34" charset="-128"/>
              </a:rPr>
              <a:t>Word</a:t>
            </a:r>
            <a:r>
              <a:rPr lang="ja-JP" altLang="en-US" sz="1499">
                <a:latin typeface="HGMaruGothicMPRO" panose="020F0600000000000000" pitchFamily="34" charset="-128"/>
                <a:ea typeface="HGMaruGothicMPRO" panose="020F0600000000000000" pitchFamily="34" charset="-128"/>
              </a:rPr>
              <a:t>それぞれ</a:t>
            </a:r>
            <a:r>
              <a:rPr lang="en-US" altLang="ja-JP" sz="1499" dirty="0">
                <a:solidFill>
                  <a:srgbClr val="FB2E3D"/>
                </a:solidFill>
                <a:latin typeface="HGMaruGothicMPRO" panose="020F0600000000000000" pitchFamily="34" charset="-128"/>
                <a:ea typeface="HGMaruGothicMPRO" panose="020F0600000000000000" pitchFamily="34" charset="-128"/>
              </a:rPr>
              <a:t>PDF</a:t>
            </a:r>
            <a:r>
              <a:rPr lang="ja-JP" altLang="en-US" sz="1499">
                <a:solidFill>
                  <a:srgbClr val="FB2E3D"/>
                </a:solidFill>
                <a:latin typeface="HGMaruGothicMPRO" panose="020F0600000000000000" pitchFamily="34" charset="-128"/>
                <a:ea typeface="HGMaruGothicMPRO" panose="020F0600000000000000" pitchFamily="34" charset="-128"/>
              </a:rPr>
              <a:t>で保存</a:t>
            </a:r>
            <a:r>
              <a:rPr lang="ja-JP" altLang="en-US" sz="1499">
                <a:latin typeface="HGMaruGothicMPRO" panose="020F0600000000000000" pitchFamily="34" charset="-128"/>
                <a:ea typeface="HGMaruGothicMPRO" panose="020F0600000000000000" pitchFamily="34" charset="-128"/>
              </a:rPr>
              <a:t>して入稿します。</a:t>
            </a:r>
            <a:endParaRPr lang="en-US" altLang="ja-JP" sz="1499" dirty="0">
              <a:latin typeface="HGMaruGothicMPRO" panose="020F0600000000000000" pitchFamily="34" charset="-128"/>
              <a:ea typeface="HGMaruGothicMPRO" panose="020F0600000000000000" pitchFamily="34" charset="-128"/>
            </a:endParaRPr>
          </a:p>
          <a:p>
            <a:endParaRPr lang="en-US" altLang="ja-JP" sz="1499" dirty="0"/>
          </a:p>
          <a:p>
            <a:pPr marL="0" indent="0">
              <a:buNone/>
            </a:pPr>
            <a:endParaRPr lang="en-US" altLang="ja-JP" sz="1499" dirty="0"/>
          </a:p>
        </p:txBody>
      </p:sp>
    </p:spTree>
    <p:extLst>
      <p:ext uri="{BB962C8B-B14F-4D97-AF65-F5344CB8AC3E}">
        <p14:creationId xmlns:p14="http://schemas.microsoft.com/office/powerpoint/2010/main" val="16895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ja-JP" altLang="en-US" sz="2799">
                <a:solidFill>
                  <a:schemeClr val="bg1"/>
                </a:solidFill>
                <a:latin typeface="UD Digi Kyokasho NK-B" panose="02020700000000000000" pitchFamily="18" charset="-128"/>
                <a:ea typeface="UD Digi Kyokasho NK-B" panose="02020700000000000000" pitchFamily="18" charset="-128"/>
              </a:rPr>
              <a:t>０、寺報作成手伝います</a:t>
            </a:r>
            <a:br>
              <a:rPr lang="ja-JP" altLang="en-US" sz="2799">
                <a:solidFill>
                  <a:schemeClr val="bg1"/>
                </a:solidFill>
                <a:latin typeface="UD Digi Kyokasho NK-B" panose="02020700000000000000" pitchFamily="18" charset="-128"/>
                <a:ea typeface="UD Digi Kyokasho NK-B" panose="02020700000000000000" pitchFamily="18" charset="-128"/>
              </a:rPr>
            </a:br>
            <a:r>
              <a:rPr lang="ja-JP" altLang="en-US" sz="2799">
                <a:solidFill>
                  <a:schemeClr val="bg1"/>
                </a:solidFill>
                <a:latin typeface="UD Digi Kyokasho NK-B" panose="02020700000000000000" pitchFamily="18" charset="-128"/>
                <a:ea typeface="UD Digi Kyokasho NK-B" panose="02020700000000000000" pitchFamily="18" charset="-128"/>
              </a:rPr>
              <a:t>　</a:t>
            </a:r>
            <a:endParaRPr lang="ja-JP" altLang="en-US" sz="2799">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9863F9E-FB47-7F46-92BE-EBC4AE7E7F9B}"/>
              </a:ext>
            </a:extLst>
          </p:cNvPr>
          <p:cNvSpPr>
            <a:spLocks noGrp="1"/>
          </p:cNvSpPr>
          <p:nvPr>
            <p:ph idx="1"/>
          </p:nvPr>
        </p:nvSpPr>
        <p:spPr>
          <a:xfrm>
            <a:off x="401782" y="2106505"/>
            <a:ext cx="9251230" cy="4396819"/>
          </a:xfrm>
        </p:spPr>
        <p:txBody>
          <a:bodyPr>
            <a:noAutofit/>
          </a:bodyPr>
          <a:lstStyle/>
          <a:p>
            <a:pPr marL="0" indent="0">
              <a:buNone/>
            </a:pPr>
            <a:r>
              <a:rPr lang="ja-JP" altLang="en-US" sz="2800" dirty="0">
                <a:latin typeface="UD Digi Kyokasho NK-B" panose="02020700000000000000" pitchFamily="18" charset="-128"/>
                <a:ea typeface="UD Digi Kyokasho NK-B" panose="02020700000000000000" pitchFamily="18" charset="-128"/>
              </a:rPr>
              <a:t>「寺報をだそうかなぁ」</a:t>
            </a:r>
            <a:endParaRPr lang="en-US" altLang="ja-JP" sz="2800" dirty="0">
              <a:latin typeface="UD Digi Kyokasho NK-B" panose="02020700000000000000" pitchFamily="18" charset="-128"/>
              <a:ea typeface="UD Digi Kyokasho NK-B" panose="02020700000000000000" pitchFamily="18" charset="-128"/>
            </a:endParaRPr>
          </a:p>
          <a:p>
            <a:pPr marL="0" indent="0">
              <a:buNone/>
            </a:pPr>
            <a:r>
              <a:rPr lang="ja-JP" altLang="en-US" sz="2800" dirty="0">
                <a:latin typeface="UD Digi Kyokasho NK-B" panose="02020700000000000000" pitchFamily="18" charset="-128"/>
                <a:ea typeface="UD Digi Kyokasho NK-B" panose="02020700000000000000" pitchFamily="18" charset="-128"/>
              </a:rPr>
              <a:t>「でもなんだか面倒だし忙しいし・・・」</a:t>
            </a:r>
            <a:endParaRPr lang="en-US" altLang="ja-JP" sz="2800" dirty="0">
              <a:latin typeface="UD Digi Kyokasho NK-B" panose="02020700000000000000" pitchFamily="18" charset="-128"/>
              <a:ea typeface="UD Digi Kyokasho NK-B" panose="02020700000000000000" pitchFamily="18" charset="-128"/>
            </a:endParaRPr>
          </a:p>
          <a:p>
            <a:pPr marL="0" indent="0">
              <a:buNone/>
            </a:pPr>
            <a:endParaRPr lang="en-US" altLang="ja-JP" sz="1000" dirty="0">
              <a:latin typeface="UD Digi Kyokasho NK-B" panose="02020700000000000000" pitchFamily="18" charset="-128"/>
              <a:ea typeface="UD Digi Kyokasho NK-B" panose="02020700000000000000" pitchFamily="18" charset="-128"/>
            </a:endParaRPr>
          </a:p>
          <a:p>
            <a:pPr marL="0" indent="0" algn="ctr">
              <a:buNone/>
            </a:pPr>
            <a:r>
              <a:rPr lang="ja-JP" altLang="en-US" sz="2400" dirty="0">
                <a:solidFill>
                  <a:srgbClr val="FF0000"/>
                </a:solidFill>
                <a:latin typeface="HGMaruGothicMPRO" panose="020F0600000000000000" pitchFamily="34" charset="-128"/>
                <a:ea typeface="HGMaruGothicMPRO" panose="020F0600000000000000" pitchFamily="34" charset="-128"/>
              </a:rPr>
              <a:t>そんなあなたのお手伝いをさせていただきます</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marL="941388" indent="-941388">
              <a:buNone/>
              <a:tabLst>
                <a:tab pos="927100" algn="l"/>
                <a:tab pos="8389938" algn="l"/>
                <a:tab pos="8661400" algn="l"/>
              </a:tabLst>
            </a:pPr>
            <a:r>
              <a:rPr lang="ja-JP" altLang="en-US" sz="1600" dirty="0">
                <a:latin typeface="HGMaruGothicMPRO" panose="020F0600000000000000" pitchFamily="34" charset="-128"/>
                <a:ea typeface="HGMaruGothicMPRO" panose="020F0600000000000000" pitchFamily="34" charset="-128"/>
              </a:rPr>
              <a:t>まずは、</a:t>
            </a:r>
            <a:r>
              <a:rPr lang="en-US" altLang="ja-JP" sz="1600" dirty="0">
                <a:latin typeface="HGMaruGothicMPRO" panose="020F0600000000000000" pitchFamily="34" charset="-128"/>
                <a:ea typeface="HGMaruGothicMPRO" panose="020F0600000000000000" pitchFamily="34" charset="-128"/>
              </a:rPr>
              <a:t>	</a:t>
            </a:r>
            <a:r>
              <a:rPr lang="ja-JP" altLang="en-US" sz="2000" dirty="0">
                <a:highlight>
                  <a:srgbClr val="F7FFB6"/>
                </a:highlight>
                <a:latin typeface="HGMaruGothicMPRO" panose="020F0600000000000000" pitchFamily="34" charset="-128"/>
                <a:ea typeface="HGMaruGothicMPRO" panose="020F0600000000000000" pitchFamily="34" charset="-128"/>
              </a:rPr>
              <a:t>寺報とはそもそも何なのか？出してどうなるの？何書いたらいいの？について</a:t>
            </a:r>
            <a:r>
              <a:rPr lang="en-US" altLang="ja-JP" sz="2000" dirty="0">
                <a:highlight>
                  <a:srgbClr val="F7FFB6"/>
                </a:highlight>
                <a:latin typeface="HGMaruGothicMPRO" panose="020F0600000000000000" pitchFamily="34" charset="-128"/>
                <a:ea typeface="HGMaruGothicMPRO" panose="020F0600000000000000" pitchFamily="34" charset="-128"/>
              </a:rPr>
              <a:t>3</a:t>
            </a:r>
            <a:r>
              <a:rPr lang="ja-JP" altLang="en-US" sz="2000" dirty="0">
                <a:highlight>
                  <a:srgbClr val="F7FFB6"/>
                </a:highlight>
                <a:latin typeface="HGMaruGothicMPRO" panose="020F0600000000000000" pitchFamily="34" charset="-128"/>
                <a:ea typeface="HGMaruGothicMPRO" panose="020F0600000000000000" pitchFamily="34" charset="-128"/>
              </a:rPr>
              <a:t>枚</a:t>
            </a:r>
            <a:r>
              <a:rPr lang="ja-JP" altLang="en-US" sz="1600" dirty="0">
                <a:latin typeface="HGMaruGothicMPRO" panose="020F0600000000000000" pitchFamily="34" charset="-128"/>
                <a:ea typeface="HGMaruGothicMPRO" panose="020F0600000000000000" pitchFamily="34" charset="-128"/>
              </a:rPr>
              <a:t>のスライドで説明しています。</a:t>
            </a:r>
            <a:r>
              <a:rPr lang="ja-JP" altLang="en-US" sz="1400" dirty="0">
                <a:latin typeface="HGMaruGothicMPRO" panose="020F0600000000000000" pitchFamily="34" charset="-128"/>
                <a:ea typeface="HGMaruGothicMPRO" panose="020F0600000000000000" pitchFamily="34" charset="-128"/>
              </a:rPr>
              <a:t>（ちょっとカタいものですが・・・）</a:t>
            </a:r>
            <a:endParaRPr lang="en-US" altLang="ja-JP" sz="2000" dirty="0">
              <a:latin typeface="HGMaruGothicMPRO" panose="020F0600000000000000" pitchFamily="34" charset="-128"/>
              <a:ea typeface="HGMaruGothicMPRO" panose="020F0600000000000000" pitchFamily="34" charset="-128"/>
            </a:endParaRPr>
          </a:p>
          <a:p>
            <a:pPr marL="0" indent="0">
              <a:buNone/>
              <a:tabLst>
                <a:tab pos="968375" algn="l"/>
                <a:tab pos="8389938" algn="l"/>
                <a:tab pos="8661400" algn="l"/>
              </a:tabLst>
            </a:pPr>
            <a:r>
              <a:rPr lang="ja-JP" altLang="en-US" sz="1600" dirty="0">
                <a:latin typeface="HGMaruGothicMPRO" panose="020F0600000000000000" pitchFamily="34" charset="-128"/>
                <a:ea typeface="HGMaruGothicMPRO" panose="020F0600000000000000" pitchFamily="34" charset="-128"/>
              </a:rPr>
              <a:t>次に、</a:t>
            </a:r>
            <a:r>
              <a:rPr lang="en-US" altLang="ja-JP" sz="1600" dirty="0">
                <a:latin typeface="HGMaruGothicMPRO" panose="020F0600000000000000" pitchFamily="34" charset="-128"/>
                <a:ea typeface="HGMaruGothicMPRO" panose="020F0600000000000000" pitchFamily="34" charset="-128"/>
              </a:rPr>
              <a:t>	</a:t>
            </a:r>
            <a:r>
              <a:rPr lang="ja-JP" altLang="en-US" sz="2000" dirty="0">
                <a:highlight>
                  <a:srgbClr val="F7FFB6"/>
                </a:highlight>
                <a:latin typeface="HGMaruGothicMPRO" panose="020F0600000000000000" pitchFamily="34" charset="-128"/>
                <a:ea typeface="HGMaruGothicMPRO" panose="020F0600000000000000" pitchFamily="34" charset="-128"/>
              </a:rPr>
              <a:t>提供する素材についての説明とサンプル（</a:t>
            </a:r>
            <a:r>
              <a:rPr lang="en-US" altLang="ja-JP" sz="2000" dirty="0">
                <a:highlight>
                  <a:srgbClr val="F7FFB6"/>
                </a:highlight>
                <a:latin typeface="HGMaruGothicMPRO" panose="020F0600000000000000" pitchFamily="34" charset="-128"/>
                <a:ea typeface="HGMaruGothicMPRO" panose="020F0600000000000000" pitchFamily="34" charset="-128"/>
              </a:rPr>
              <a:t>2</a:t>
            </a:r>
            <a:r>
              <a:rPr lang="ja-JP" altLang="en-US" sz="2000" dirty="0">
                <a:highlight>
                  <a:srgbClr val="F7FFB6"/>
                </a:highlight>
                <a:latin typeface="HGMaruGothicMPRO" panose="020F0600000000000000" pitchFamily="34" charset="-128"/>
                <a:ea typeface="HGMaruGothicMPRO" panose="020F0600000000000000" pitchFamily="34" charset="-128"/>
              </a:rPr>
              <a:t>枚）</a:t>
            </a:r>
            <a:r>
              <a:rPr lang="ja-JP" altLang="en-US" sz="1600" dirty="0">
                <a:latin typeface="HGMaruGothicMPRO" panose="020F0600000000000000" pitchFamily="34" charset="-128"/>
                <a:ea typeface="HGMaruGothicMPRO" panose="020F0600000000000000" pitchFamily="34" charset="-128"/>
              </a:rPr>
              <a:t>、</a:t>
            </a:r>
            <a:endParaRPr lang="en-US" altLang="ja-JP" sz="1600" dirty="0">
              <a:latin typeface="HGMaruGothicMPRO" panose="020F0600000000000000" pitchFamily="34" charset="-128"/>
              <a:ea typeface="HGMaruGothicMPRO" panose="020F0600000000000000" pitchFamily="34" charset="-128"/>
            </a:endParaRPr>
          </a:p>
          <a:p>
            <a:pPr marL="0" indent="0">
              <a:buNone/>
              <a:tabLst>
                <a:tab pos="968375" algn="l"/>
                <a:tab pos="8389938" algn="l"/>
                <a:tab pos="8661400" algn="l"/>
              </a:tabLst>
            </a:pPr>
            <a:r>
              <a:rPr lang="ja-JP" altLang="en-US" sz="1600" dirty="0">
                <a:latin typeface="HGMaruGothicMPRO" panose="020F0600000000000000" pitchFamily="34" charset="-128"/>
                <a:ea typeface="HGMaruGothicMPRO" panose="020F0600000000000000" pitchFamily="34" charset="-128"/>
              </a:rPr>
              <a:t>そして、</a:t>
            </a:r>
            <a:r>
              <a:rPr lang="en-US" altLang="ja-JP" sz="1600" dirty="0">
                <a:latin typeface="HGMaruGothicMPRO" panose="020F0600000000000000" pitchFamily="34" charset="-128"/>
                <a:ea typeface="HGMaruGothicMPRO" panose="020F0600000000000000" pitchFamily="34" charset="-128"/>
              </a:rPr>
              <a:t>	</a:t>
            </a:r>
            <a:r>
              <a:rPr lang="ja-JP" altLang="en-US" sz="2000" dirty="0">
                <a:highlight>
                  <a:srgbClr val="F7FFB6"/>
                </a:highlight>
                <a:latin typeface="HGMaruGothicMPRO" panose="020F0600000000000000" pitchFamily="34" charset="-128"/>
                <a:ea typeface="HGMaruGothicMPRO" panose="020F0600000000000000" pitchFamily="34" charset="-128"/>
              </a:rPr>
              <a:t>見本を例にした記事のポイント解説（</a:t>
            </a:r>
            <a:r>
              <a:rPr lang="en-US" altLang="ja-JP" sz="2000" dirty="0">
                <a:highlight>
                  <a:srgbClr val="F7FFB6"/>
                </a:highlight>
                <a:latin typeface="HGMaruGothicMPRO" panose="020F0600000000000000" pitchFamily="34" charset="-128"/>
                <a:ea typeface="HGMaruGothicMPRO" panose="020F0600000000000000" pitchFamily="34" charset="-128"/>
              </a:rPr>
              <a:t>4</a:t>
            </a:r>
            <a:r>
              <a:rPr lang="ja-JP" altLang="en-US" sz="2000" dirty="0">
                <a:highlight>
                  <a:srgbClr val="F7FFB6"/>
                </a:highlight>
                <a:latin typeface="HGMaruGothicMPRO" panose="020F0600000000000000" pitchFamily="34" charset="-128"/>
                <a:ea typeface="HGMaruGothicMPRO" panose="020F0600000000000000" pitchFamily="34" charset="-128"/>
              </a:rPr>
              <a:t>枚）</a:t>
            </a:r>
            <a:r>
              <a:rPr lang="ja-JP" altLang="en-US" sz="1600" dirty="0">
                <a:latin typeface="HGMaruGothicMPRO" panose="020F0600000000000000" pitchFamily="34" charset="-128"/>
                <a:ea typeface="HGMaruGothicMPRO" panose="020F0600000000000000" pitchFamily="34" charset="-128"/>
              </a:rPr>
              <a:t>、</a:t>
            </a:r>
            <a:endParaRPr lang="en-US" altLang="ja-JP" sz="1600" dirty="0">
              <a:latin typeface="HGMaruGothicMPRO" panose="020F0600000000000000" pitchFamily="34" charset="-128"/>
              <a:ea typeface="HGMaruGothicMPRO" panose="020F0600000000000000" pitchFamily="34" charset="-128"/>
            </a:endParaRPr>
          </a:p>
          <a:p>
            <a:pPr marL="0" indent="0">
              <a:buNone/>
              <a:tabLst>
                <a:tab pos="968375" algn="l"/>
                <a:tab pos="8389938" algn="l"/>
                <a:tab pos="8661400" algn="l"/>
              </a:tabLst>
            </a:pPr>
            <a:r>
              <a:rPr lang="ja-JP" altLang="en-US" sz="1600" dirty="0">
                <a:latin typeface="HGMaruGothicMPRO" panose="020F0600000000000000" pitchFamily="34" charset="-128"/>
                <a:ea typeface="HGMaruGothicMPRO" panose="020F0600000000000000" pitchFamily="34" charset="-128"/>
              </a:rPr>
              <a:t>さらに、</a:t>
            </a:r>
            <a:r>
              <a:rPr lang="en-US" altLang="ja-JP" sz="1600" dirty="0">
                <a:latin typeface="HGMaruGothicMPRO" panose="020F0600000000000000" pitchFamily="34" charset="-128"/>
                <a:ea typeface="HGMaruGothicMPRO" panose="020F0600000000000000" pitchFamily="34" charset="-128"/>
              </a:rPr>
              <a:t>	</a:t>
            </a:r>
            <a:r>
              <a:rPr lang="ja-JP" altLang="en-US" sz="2000" dirty="0">
                <a:highlight>
                  <a:srgbClr val="F7FFB6"/>
                </a:highlight>
                <a:latin typeface="HGMaruGothicMPRO" panose="020F0600000000000000" pitchFamily="34" charset="-128"/>
                <a:ea typeface="HGMaruGothicMPRO" panose="020F0600000000000000" pitchFamily="34" charset="-128"/>
              </a:rPr>
              <a:t>それぞれの素材での操作・作成方法について（</a:t>
            </a:r>
            <a:r>
              <a:rPr lang="en-US" altLang="ja-JP" sz="2000" dirty="0">
                <a:highlight>
                  <a:srgbClr val="F7FFB6"/>
                </a:highlight>
                <a:latin typeface="HGMaruGothicMPRO" panose="020F0600000000000000" pitchFamily="34" charset="-128"/>
                <a:ea typeface="HGMaruGothicMPRO" panose="020F0600000000000000" pitchFamily="34" charset="-128"/>
              </a:rPr>
              <a:t>6</a:t>
            </a:r>
            <a:r>
              <a:rPr lang="ja-JP" altLang="en-US" sz="2000" dirty="0">
                <a:highlight>
                  <a:srgbClr val="F7FFB6"/>
                </a:highlight>
                <a:latin typeface="HGMaruGothicMPRO" panose="020F0600000000000000" pitchFamily="34" charset="-128"/>
                <a:ea typeface="HGMaruGothicMPRO" panose="020F0600000000000000" pitchFamily="34" charset="-128"/>
              </a:rPr>
              <a:t>枚）</a:t>
            </a:r>
            <a:r>
              <a:rPr lang="ja-JP" altLang="en-US" sz="1600" dirty="0">
                <a:latin typeface="HGMaruGothicMPRO" panose="020F0600000000000000" pitchFamily="34" charset="-128"/>
                <a:ea typeface="HGMaruGothicMPRO" panose="020F0600000000000000" pitchFamily="34" charset="-128"/>
              </a:rPr>
              <a:t>、</a:t>
            </a:r>
            <a:endParaRPr lang="en-US" altLang="ja-JP" sz="1600" dirty="0">
              <a:latin typeface="HGMaruGothicMPRO" panose="020F0600000000000000" pitchFamily="34" charset="-128"/>
              <a:ea typeface="HGMaruGothicMPRO" panose="020F0600000000000000" pitchFamily="34" charset="-128"/>
            </a:endParaRPr>
          </a:p>
          <a:p>
            <a:pPr marL="0" indent="0">
              <a:buNone/>
              <a:tabLst>
                <a:tab pos="968375" algn="l"/>
                <a:tab pos="5148263" algn="l"/>
                <a:tab pos="8661400" algn="l"/>
              </a:tabLst>
            </a:pPr>
            <a:r>
              <a:rPr lang="ja-JP" altLang="en-US" sz="1600" dirty="0">
                <a:latin typeface="HGMaruGothicMPRO" panose="020F0600000000000000" pitchFamily="34" charset="-128"/>
                <a:ea typeface="HGMaruGothicMPRO" panose="020F0600000000000000" pitchFamily="34" charset="-128"/>
              </a:rPr>
              <a:t>最後に</a:t>
            </a:r>
            <a:r>
              <a:rPr lang="en-US" altLang="ja-JP" sz="1600" dirty="0">
                <a:latin typeface="HGMaruGothicMPRO" panose="020F0600000000000000" pitchFamily="34" charset="-128"/>
                <a:ea typeface="HGMaruGothicMPRO" panose="020F0600000000000000" pitchFamily="34" charset="-128"/>
              </a:rPr>
              <a:t>	</a:t>
            </a:r>
            <a:r>
              <a:rPr lang="ja-JP" altLang="en-US" sz="2000" dirty="0">
                <a:highlight>
                  <a:srgbClr val="F7FFB6"/>
                </a:highlight>
                <a:latin typeface="HGMaruGothicMPRO" panose="020F0600000000000000" pitchFamily="34" charset="-128"/>
                <a:ea typeface="HGMaruGothicMPRO" panose="020F0600000000000000" pitchFamily="34" charset="-128"/>
              </a:rPr>
              <a:t>印刷にあたっての留意点（</a:t>
            </a:r>
            <a:r>
              <a:rPr lang="en-US" altLang="ja-JP" sz="2000" dirty="0">
                <a:highlight>
                  <a:srgbClr val="F7FFB6"/>
                </a:highlight>
                <a:latin typeface="HGMaruGothicMPRO" panose="020F0600000000000000" pitchFamily="34" charset="-128"/>
                <a:ea typeface="HGMaruGothicMPRO" panose="020F0600000000000000" pitchFamily="34" charset="-128"/>
              </a:rPr>
              <a:t>1</a:t>
            </a:r>
            <a:r>
              <a:rPr lang="ja-JP" altLang="en-US" sz="2000" dirty="0">
                <a:highlight>
                  <a:srgbClr val="F7FFB6"/>
                </a:highlight>
                <a:latin typeface="HGMaruGothicMPRO" panose="020F0600000000000000" pitchFamily="34" charset="-128"/>
                <a:ea typeface="HGMaruGothicMPRO" panose="020F0600000000000000" pitchFamily="34" charset="-128"/>
              </a:rPr>
              <a:t>枚）</a:t>
            </a:r>
            <a:r>
              <a:rPr lang="en-US" altLang="ja-JP" sz="1600" dirty="0">
                <a:latin typeface="HGMaruGothicMPRO" panose="020F0600000000000000" pitchFamily="34" charset="-128"/>
                <a:ea typeface="HGMaruGothicMPRO" panose="020F0600000000000000" pitchFamily="34" charset="-128"/>
              </a:rPr>
              <a:t>	</a:t>
            </a:r>
            <a:r>
              <a:rPr lang="ja-JP" altLang="en-US" sz="1600" dirty="0">
                <a:latin typeface="HGMaruGothicMPRO" panose="020F0600000000000000" pitchFamily="34" charset="-128"/>
                <a:ea typeface="HGMaruGothicMPRO" panose="020F0600000000000000" pitchFamily="34" charset="-128"/>
              </a:rPr>
              <a:t>を解説しています。</a:t>
            </a:r>
            <a:endParaRPr lang="en-US" altLang="ja-JP" sz="1600" dirty="0">
              <a:latin typeface="HGMaruGothicMPRO" panose="020F0600000000000000" pitchFamily="34" charset="-128"/>
              <a:ea typeface="HGMaruGothicMPRO" panose="020F0600000000000000" pitchFamily="34" charset="-128"/>
            </a:endParaRPr>
          </a:p>
          <a:p>
            <a:pPr marL="0" indent="0">
              <a:buNone/>
              <a:tabLst>
                <a:tab pos="968375" algn="l"/>
                <a:tab pos="5148263" algn="l"/>
                <a:tab pos="8661400" algn="l"/>
              </a:tabLst>
            </a:pPr>
            <a:endParaRPr lang="en-US" altLang="ja-JP" sz="1800" dirty="0">
              <a:latin typeface="HGMaruGothicMPRO" panose="020F0600000000000000" pitchFamily="34" charset="-128"/>
              <a:ea typeface="HGMaruGothicMPRO" panose="020F0600000000000000" pitchFamily="34" charset="-128"/>
            </a:endParaRPr>
          </a:p>
          <a:p>
            <a:pPr marL="0" indent="0" algn="ctr">
              <a:buNone/>
            </a:pPr>
            <a:r>
              <a:rPr lang="ja-JP" altLang="en-US" sz="2400" dirty="0">
                <a:solidFill>
                  <a:srgbClr val="FF0000"/>
                </a:solidFill>
                <a:latin typeface="HGMaruGothicMPRO" panose="020F0600000000000000" pitchFamily="34" charset="-128"/>
                <a:ea typeface="HGMaruGothicMPRO" panose="020F0600000000000000" pitchFamily="34" charset="-128"/>
              </a:rPr>
              <a:t>それでは、次のスライドへお進み下さい</a:t>
            </a:r>
            <a:endParaRPr lang="en-US" altLang="ja-JP" sz="2400" dirty="0">
              <a:solidFill>
                <a:srgbClr val="FF0000"/>
              </a:solidFill>
              <a:latin typeface="HGMaruGothicMPRO" panose="020F0600000000000000" pitchFamily="34" charset="-128"/>
              <a:ea typeface="HGMaruGothicMPRO" panose="020F0600000000000000" pitchFamily="34" charset="-128"/>
            </a:endParaRPr>
          </a:p>
        </p:txBody>
      </p:sp>
      <p:pic>
        <p:nvPicPr>
          <p:cNvPr id="9" name="図 8">
            <a:extLst>
              <a:ext uri="{FF2B5EF4-FFF2-40B4-BE49-F238E27FC236}">
                <a16:creationId xmlns:a16="http://schemas.microsoft.com/office/drawing/2014/main" id="{6266E2A8-8913-F940-912C-EF7DC3071E33}"/>
              </a:ext>
            </a:extLst>
          </p:cNvPr>
          <p:cNvPicPr>
            <a:picLocks noChangeAspect="1"/>
          </p:cNvPicPr>
          <p:nvPr/>
        </p:nvPicPr>
        <p:blipFill rotWithShape="1">
          <a:blip r:embed="rId3"/>
          <a:srcRect t="19086" b="21392"/>
          <a:stretch/>
        </p:blipFill>
        <p:spPr>
          <a:xfrm>
            <a:off x="6318541" y="1633293"/>
            <a:ext cx="2863416" cy="1704382"/>
          </a:xfrm>
          <a:prstGeom prst="rect">
            <a:avLst/>
          </a:prstGeom>
          <a:noFill/>
          <a:effectLst/>
        </p:spPr>
      </p:pic>
      <p:sp>
        <p:nvSpPr>
          <p:cNvPr id="4" name="スライド番号プレースホルダー 3">
            <a:extLst>
              <a:ext uri="{FF2B5EF4-FFF2-40B4-BE49-F238E27FC236}">
                <a16:creationId xmlns:a16="http://schemas.microsoft.com/office/drawing/2014/main" id="{25849D29-0A9A-1D4C-9F3D-047F36EC57F1}"/>
              </a:ext>
            </a:extLst>
          </p:cNvPr>
          <p:cNvSpPr>
            <a:spLocks noGrp="1"/>
          </p:cNvSpPr>
          <p:nvPr>
            <p:ph type="sldNum" sz="quarter" idx="12"/>
          </p:nvPr>
        </p:nvSpPr>
        <p:spPr/>
        <p:txBody>
          <a:bodyPr/>
          <a:lstStyle/>
          <a:p>
            <a:fld id="{03F6CB21-E743-4940-8979-9EFD870761E9}" type="slidenum">
              <a:rPr kumimoji="1" lang="ja-JP" altLang="en-US" smtClean="0"/>
              <a:t>2</a:t>
            </a:fld>
            <a:endParaRPr kumimoji="1" lang="ja-JP" altLang="en-US"/>
          </a:p>
        </p:txBody>
      </p:sp>
      <mc:AlternateContent xmlns:mc="http://schemas.openxmlformats.org/markup-compatibility/2006" xmlns:p14="http://schemas.microsoft.com/office/powerpoint/2010/main">
        <mc:Choice Requires="p14">
          <p:contentPart p14:bwMode="auto" r:id="rId4">
            <p14:nvContentPartPr>
              <p14:cNvPr id="7" name="インク 6">
                <a:extLst>
                  <a:ext uri="{FF2B5EF4-FFF2-40B4-BE49-F238E27FC236}">
                    <a16:creationId xmlns:a16="http://schemas.microsoft.com/office/drawing/2014/main" id="{C023851C-CC42-C445-AF32-59B795AB2995}"/>
                  </a:ext>
                </a:extLst>
              </p14:cNvPr>
              <p14:cNvContentPartPr/>
              <p14:nvPr/>
            </p14:nvContentPartPr>
            <p14:xfrm>
              <a:off x="906225" y="1809222"/>
              <a:ext cx="443520" cy="173520"/>
            </p14:xfrm>
          </p:contentPart>
        </mc:Choice>
        <mc:Fallback xmlns="">
          <p:pic>
            <p:nvPicPr>
              <p:cNvPr id="7" name="インク 6">
                <a:extLst>
                  <a:ext uri="{FF2B5EF4-FFF2-40B4-BE49-F238E27FC236}">
                    <a16:creationId xmlns:a16="http://schemas.microsoft.com/office/drawing/2014/main" id="{C023851C-CC42-C445-AF32-59B795AB2995}"/>
                  </a:ext>
                </a:extLst>
              </p:cNvPr>
              <p:cNvPicPr/>
              <p:nvPr/>
            </p:nvPicPr>
            <p:blipFill>
              <a:blip r:embed="rId5"/>
              <a:stretch>
                <a:fillRect/>
              </a:stretch>
            </p:blipFill>
            <p:spPr>
              <a:xfrm>
                <a:off x="843585" y="1746582"/>
                <a:ext cx="56916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インク 10">
                <a:extLst>
                  <a:ext uri="{FF2B5EF4-FFF2-40B4-BE49-F238E27FC236}">
                    <a16:creationId xmlns:a16="http://schemas.microsoft.com/office/drawing/2014/main" id="{65D69B6C-6B79-524D-9AC8-D719D6A99281}"/>
                  </a:ext>
                </a:extLst>
              </p14:cNvPr>
              <p14:cNvContentPartPr/>
              <p14:nvPr/>
            </p14:nvContentPartPr>
            <p14:xfrm>
              <a:off x="895065" y="1848822"/>
              <a:ext cx="197640" cy="118080"/>
            </p14:xfrm>
          </p:contentPart>
        </mc:Choice>
        <mc:Fallback xmlns="">
          <p:pic>
            <p:nvPicPr>
              <p:cNvPr id="11" name="インク 10">
                <a:extLst>
                  <a:ext uri="{FF2B5EF4-FFF2-40B4-BE49-F238E27FC236}">
                    <a16:creationId xmlns:a16="http://schemas.microsoft.com/office/drawing/2014/main" id="{65D69B6C-6B79-524D-9AC8-D719D6A99281}"/>
                  </a:ext>
                </a:extLst>
              </p:cNvPr>
              <p:cNvPicPr/>
              <p:nvPr/>
            </p:nvPicPr>
            <p:blipFill>
              <a:blip r:embed="rId7"/>
              <a:stretch>
                <a:fillRect/>
              </a:stretch>
            </p:blipFill>
            <p:spPr>
              <a:xfrm>
                <a:off x="832065" y="1786182"/>
                <a:ext cx="3232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インク 12">
                <a:extLst>
                  <a:ext uri="{FF2B5EF4-FFF2-40B4-BE49-F238E27FC236}">
                    <a16:creationId xmlns:a16="http://schemas.microsoft.com/office/drawing/2014/main" id="{51A4F495-D9D9-D941-A566-B5A5F6EF0922}"/>
                  </a:ext>
                </a:extLst>
              </p14:cNvPr>
              <p14:cNvContentPartPr/>
              <p14:nvPr/>
            </p14:nvContentPartPr>
            <p14:xfrm>
              <a:off x="978225" y="2015862"/>
              <a:ext cx="360" cy="360"/>
            </p14:xfrm>
          </p:contentPart>
        </mc:Choice>
        <mc:Fallback xmlns="">
          <p:pic>
            <p:nvPicPr>
              <p:cNvPr id="13" name="インク 12">
                <a:extLst>
                  <a:ext uri="{FF2B5EF4-FFF2-40B4-BE49-F238E27FC236}">
                    <a16:creationId xmlns:a16="http://schemas.microsoft.com/office/drawing/2014/main" id="{51A4F495-D9D9-D941-A566-B5A5F6EF0922}"/>
                  </a:ext>
                </a:extLst>
              </p:cNvPr>
              <p:cNvPicPr/>
              <p:nvPr/>
            </p:nvPicPr>
            <p:blipFill>
              <a:blip r:embed="rId9"/>
              <a:stretch>
                <a:fillRect/>
              </a:stretch>
            </p:blipFill>
            <p:spPr>
              <a:xfrm>
                <a:off x="915585" y="1952862"/>
                <a:ext cx="126000" cy="126000"/>
              </a:xfrm>
              <a:prstGeom prst="rect">
                <a:avLst/>
              </a:prstGeom>
            </p:spPr>
          </p:pic>
        </mc:Fallback>
      </mc:AlternateContent>
    </p:spTree>
    <p:extLst>
      <p:ext uri="{BB962C8B-B14F-4D97-AF65-F5344CB8AC3E}">
        <p14:creationId xmlns:p14="http://schemas.microsoft.com/office/powerpoint/2010/main" val="8448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77000" decel="22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ja-JP" altLang="en-US" sz="2500">
                <a:solidFill>
                  <a:schemeClr val="bg1"/>
                </a:solidFill>
                <a:latin typeface="UD Digi Kyokasho NK-B" panose="02020700000000000000" pitchFamily="18" charset="-128"/>
                <a:ea typeface="UD Digi Kyokasho NK-B" panose="02020700000000000000" pitchFamily="18" charset="-128"/>
              </a:rPr>
              <a:t>さいごに</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832C7575-24EB-3C4E-9198-2CDA577A8CA1}"/>
              </a:ext>
            </a:extLst>
          </p:cNvPr>
          <p:cNvPicPr>
            <a:picLocks noChangeAspect="1"/>
          </p:cNvPicPr>
          <p:nvPr/>
        </p:nvPicPr>
        <p:blipFill>
          <a:blip r:embed="rId3"/>
          <a:stretch>
            <a:fillRect/>
          </a:stretch>
        </p:blipFill>
        <p:spPr>
          <a:xfrm>
            <a:off x="7769128" y="2758225"/>
            <a:ext cx="2136872" cy="3313962"/>
          </a:xfrm>
          <a:prstGeom prst="rect">
            <a:avLst/>
          </a:prstGeom>
          <a:effectLst>
            <a:outerShdw blurRad="88900" dist="50800" dir="5400000" algn="ctr" rotWithShape="0">
              <a:srgbClr val="F8840E">
                <a:alpha val="67000"/>
              </a:srgbClr>
            </a:outerShdw>
            <a:softEdge rad="0"/>
          </a:effectLst>
        </p:spPr>
      </p:pic>
      <p:sp>
        <p:nvSpPr>
          <p:cNvPr id="3" name="スライド番号プレースホルダー 2">
            <a:extLst>
              <a:ext uri="{FF2B5EF4-FFF2-40B4-BE49-F238E27FC236}">
                <a16:creationId xmlns:a16="http://schemas.microsoft.com/office/drawing/2014/main" id="{0858FA10-E604-B847-983A-49ADC93E5BB4}"/>
              </a:ext>
            </a:extLst>
          </p:cNvPr>
          <p:cNvSpPr>
            <a:spLocks noGrp="1"/>
          </p:cNvSpPr>
          <p:nvPr>
            <p:ph type="sldNum" sz="quarter" idx="12"/>
          </p:nvPr>
        </p:nvSpPr>
        <p:spPr/>
        <p:txBody>
          <a:bodyPr/>
          <a:lstStyle/>
          <a:p>
            <a:fld id="{03F6CB21-E743-4940-8979-9EFD870761E9}" type="slidenum">
              <a:rPr kumimoji="1" lang="ja-JP" altLang="en-US" smtClean="0"/>
              <a:t>20</a:t>
            </a:fld>
            <a:endParaRPr kumimoji="1" lang="ja-JP" altLang="en-US"/>
          </a:p>
        </p:txBody>
      </p:sp>
      <mc:AlternateContent xmlns:mc="http://schemas.openxmlformats.org/markup-compatibility/2006" xmlns:p14="http://schemas.microsoft.com/office/powerpoint/2010/main">
        <mc:Choice Requires="p14">
          <p:contentPart p14:bwMode="auto" r:id="rId4">
            <p14:nvContentPartPr>
              <p14:cNvPr id="5" name="インク 4">
                <a:extLst>
                  <a:ext uri="{FF2B5EF4-FFF2-40B4-BE49-F238E27FC236}">
                    <a16:creationId xmlns:a16="http://schemas.microsoft.com/office/drawing/2014/main" id="{CBE6D73F-B3E7-654B-B2C7-657CA207593B}"/>
                  </a:ext>
                </a:extLst>
              </p14:cNvPr>
              <p14:cNvContentPartPr/>
              <p14:nvPr/>
            </p14:nvContentPartPr>
            <p14:xfrm>
              <a:off x="903508" y="1997749"/>
              <a:ext cx="605160" cy="360"/>
            </p14:xfrm>
          </p:contentPart>
        </mc:Choice>
        <mc:Fallback xmlns="">
          <p:pic>
            <p:nvPicPr>
              <p:cNvPr id="5" name="インク 4">
                <a:extLst>
                  <a:ext uri="{FF2B5EF4-FFF2-40B4-BE49-F238E27FC236}">
                    <a16:creationId xmlns:a16="http://schemas.microsoft.com/office/drawing/2014/main" id="{CBE6D73F-B3E7-654B-B2C7-657CA207593B}"/>
                  </a:ext>
                </a:extLst>
              </p:cNvPr>
              <p:cNvPicPr/>
              <p:nvPr/>
            </p:nvPicPr>
            <p:blipFill>
              <a:blip r:embed="rId6"/>
              <a:stretch>
                <a:fillRect/>
              </a:stretch>
            </p:blipFill>
            <p:spPr>
              <a:xfrm>
                <a:off x="840508" y="1935109"/>
                <a:ext cx="730800" cy="126000"/>
              </a:xfrm>
              <a:prstGeom prst="rect">
                <a:avLst/>
              </a:prstGeom>
            </p:spPr>
          </p:pic>
        </mc:Fallback>
      </mc:AlternateContent>
      <p:sp>
        <p:nvSpPr>
          <p:cNvPr id="11" name="コンテンツ プレースホルダー 2">
            <a:extLst>
              <a:ext uri="{FF2B5EF4-FFF2-40B4-BE49-F238E27FC236}">
                <a16:creationId xmlns:a16="http://schemas.microsoft.com/office/drawing/2014/main" id="{8CB57666-91A5-A048-A2BB-75A78C7C42CC}"/>
              </a:ext>
            </a:extLst>
          </p:cNvPr>
          <p:cNvSpPr>
            <a:spLocks noGrp="1"/>
          </p:cNvSpPr>
          <p:nvPr>
            <p:ph idx="1"/>
          </p:nvPr>
        </p:nvSpPr>
        <p:spPr>
          <a:xfrm>
            <a:off x="679563" y="2574839"/>
            <a:ext cx="7264288" cy="4618643"/>
          </a:xfrm>
        </p:spPr>
        <p:txBody>
          <a:bodyPr>
            <a:noAutofit/>
          </a:bodyPr>
          <a:lstStyle/>
          <a:p>
            <a:pPr marL="0" indent="0">
              <a:lnSpc>
                <a:spcPct val="100000"/>
              </a:lnSpc>
              <a:spcBef>
                <a:spcPts val="1413"/>
              </a:spcBef>
              <a:buNone/>
            </a:pPr>
            <a:r>
              <a:rPr lang="ja-JP" altLang="en-US" sz="2800">
                <a:latin typeface="UD Digi Kyokasho NK-R" panose="02020400000000000000" pitchFamily="18" charset="-128"/>
                <a:ea typeface="UD Digi Kyokasho NK-R" panose="02020400000000000000" pitchFamily="18" charset="-128"/>
              </a:rPr>
              <a:t>説明は以上です。</a:t>
            </a:r>
            <a:endParaRPr lang="en-US" altLang="ja-JP" sz="2800" dirty="0">
              <a:latin typeface="UD Digi Kyokasho NK-R" panose="02020400000000000000" pitchFamily="18" charset="-128"/>
              <a:ea typeface="UD Digi Kyokasho NK-R" panose="02020400000000000000" pitchFamily="18" charset="-128"/>
            </a:endParaRPr>
          </a:p>
          <a:p>
            <a:pPr marL="0" indent="0">
              <a:lnSpc>
                <a:spcPct val="100000"/>
              </a:lnSpc>
              <a:spcBef>
                <a:spcPts val="1413"/>
              </a:spcBef>
              <a:buNone/>
            </a:pPr>
            <a:r>
              <a:rPr lang="ja-JP" altLang="en-US" sz="2800">
                <a:latin typeface="UD Digi Kyokasho NK-R" panose="02020400000000000000" pitchFamily="18" charset="-128"/>
                <a:ea typeface="UD Digi Kyokasho NK-R" panose="02020400000000000000" pitchFamily="18" charset="-128"/>
              </a:rPr>
              <a:t>寺報を出すには、はじめはハードルが高く感じられるかもしれませんが、出した後に、門徒さんからの反応が返ってくるととてもはげみになりますし、うれしいものです。</a:t>
            </a:r>
            <a:endParaRPr lang="en-US" altLang="ja-JP" sz="2800" dirty="0">
              <a:latin typeface="UD Digi Kyokasho NK-R" panose="02020400000000000000" pitchFamily="18" charset="-128"/>
              <a:ea typeface="UD Digi Kyokasho NK-R" panose="02020400000000000000" pitchFamily="18" charset="-128"/>
            </a:endParaRPr>
          </a:p>
          <a:p>
            <a:pPr marL="0" indent="0">
              <a:lnSpc>
                <a:spcPct val="100000"/>
              </a:lnSpc>
              <a:spcBef>
                <a:spcPts val="1413"/>
              </a:spcBef>
              <a:buNone/>
            </a:pPr>
            <a:r>
              <a:rPr lang="ja-JP" altLang="en-US" sz="2800">
                <a:latin typeface="UD Digi Kyokasho NK-R" panose="02020400000000000000" pitchFamily="18" charset="-128"/>
                <a:ea typeface="UD Digi Kyokasho NK-R" panose="02020400000000000000" pitchFamily="18" charset="-128"/>
              </a:rPr>
              <a:t>ぜひとも、このファイルをご活用いただいて、貴寺の教化活動の一助にしていただければ幸いです。</a:t>
            </a:r>
            <a:endParaRPr lang="en-US" altLang="ja-JP" sz="2800"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00170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799" dirty="0">
                <a:solidFill>
                  <a:schemeClr val="bg1"/>
                </a:solidFill>
                <a:latin typeface="UD Digi Kyokasho NK-B" panose="02020700000000000000" pitchFamily="18" charset="-128"/>
                <a:ea typeface="UD Digi Kyokasho NK-B" panose="02020700000000000000" pitchFamily="18" charset="-128"/>
              </a:rPr>
              <a:t>0</a:t>
            </a:r>
            <a:r>
              <a:rPr lang="ja-JP" altLang="en-US" sz="2799">
                <a:solidFill>
                  <a:schemeClr val="bg1"/>
                </a:solidFill>
                <a:latin typeface="UD Digi Kyokasho NK-B" panose="02020700000000000000" pitchFamily="18" charset="-128"/>
                <a:ea typeface="UD Digi Kyokasho NK-B" panose="02020700000000000000" pitchFamily="18" charset="-128"/>
              </a:rPr>
              <a:t>、寺報作成手伝います</a:t>
            </a:r>
            <a:br>
              <a:rPr lang="ja-JP" altLang="en-US" sz="2799">
                <a:solidFill>
                  <a:schemeClr val="bg1"/>
                </a:solidFill>
                <a:latin typeface="UD Digi Kyokasho NK-B" panose="02020700000000000000" pitchFamily="18" charset="-128"/>
                <a:ea typeface="UD Digi Kyokasho NK-B" panose="02020700000000000000" pitchFamily="18" charset="-128"/>
              </a:rPr>
            </a:br>
            <a:r>
              <a:rPr lang="ja-JP" altLang="en-US" sz="2799">
                <a:solidFill>
                  <a:schemeClr val="bg1"/>
                </a:solidFill>
                <a:latin typeface="UD Digi Kyokasho NK-B" panose="02020700000000000000" pitchFamily="18" charset="-128"/>
                <a:ea typeface="UD Digi Kyokasho NK-B" panose="02020700000000000000" pitchFamily="18" charset="-128"/>
              </a:rPr>
              <a:t>　</a:t>
            </a:r>
            <a:endParaRPr lang="ja-JP" altLang="en-US" sz="2799">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9863F9E-FB47-7F46-92BE-EBC4AE7E7F9B}"/>
              </a:ext>
            </a:extLst>
          </p:cNvPr>
          <p:cNvSpPr>
            <a:spLocks noGrp="1"/>
          </p:cNvSpPr>
          <p:nvPr>
            <p:ph idx="1"/>
          </p:nvPr>
        </p:nvSpPr>
        <p:spPr>
          <a:xfrm>
            <a:off x="329380" y="2033618"/>
            <a:ext cx="9247239" cy="4594934"/>
          </a:xfrm>
        </p:spPr>
        <p:txBody>
          <a:bodyPr>
            <a:noAutofit/>
          </a:bodyPr>
          <a:lstStyle/>
          <a:p>
            <a:pPr marL="0" indent="0">
              <a:spcBef>
                <a:spcPts val="0"/>
              </a:spcBef>
              <a:buNone/>
            </a:pPr>
            <a:r>
              <a:rPr lang="ja-JP" altLang="en-US" sz="2800" dirty="0">
                <a:solidFill>
                  <a:srgbClr val="FF0000"/>
                </a:solidFill>
                <a:latin typeface="UD Digi Kyokasho NK-B" panose="02020700000000000000" pitchFamily="18" charset="-128"/>
                <a:ea typeface="UD Digi Kyokasho NK-B" panose="02020700000000000000" pitchFamily="18" charset="-128"/>
              </a:rPr>
              <a:t>さっそく作ってみようという方</a:t>
            </a:r>
            <a:r>
              <a:rPr lang="ja-JP" altLang="en-US" sz="2400" dirty="0">
                <a:latin typeface="UD Digi Kyokasho NK-B" panose="02020700000000000000" pitchFamily="18" charset="-128"/>
                <a:ea typeface="UD Digi Kyokasho NK-B" panose="02020700000000000000" pitchFamily="18" charset="-128"/>
              </a:rPr>
              <a:t>へ、概ね下の</a:t>
            </a:r>
            <a:r>
              <a:rPr lang="en-US" altLang="ja-JP" sz="2400" dirty="0">
                <a:latin typeface="UD Digi Kyokasho NK-B" panose="02020700000000000000" pitchFamily="18" charset="-128"/>
                <a:ea typeface="UD Digi Kyokasho NK-B" panose="02020700000000000000" pitchFamily="18" charset="-128"/>
              </a:rPr>
              <a:t>3</a:t>
            </a:r>
            <a:r>
              <a:rPr lang="ja-JP" altLang="en-US" sz="2400" dirty="0">
                <a:latin typeface="UD Digi Kyokasho NK-B" panose="02020700000000000000" pitchFamily="18" charset="-128"/>
                <a:ea typeface="UD Digi Kyokasho NK-B" panose="02020700000000000000" pitchFamily="18" charset="-128"/>
              </a:rPr>
              <a:t>パターンに対応していますので該当スライドへお進みください。</a:t>
            </a:r>
            <a:endParaRPr lang="en-US" altLang="ja-JP" sz="2400" dirty="0">
              <a:latin typeface="UD Digi Kyokasho NK-B" panose="02020700000000000000" pitchFamily="18" charset="-128"/>
              <a:ea typeface="UD Digi Kyokasho NK-B" panose="02020700000000000000" pitchFamily="18" charset="-128"/>
            </a:endParaRPr>
          </a:p>
          <a:p>
            <a:pPr marL="0" indent="0" algn="ctr">
              <a:spcBef>
                <a:spcPts val="0"/>
              </a:spcBef>
              <a:buNone/>
            </a:pPr>
            <a:r>
              <a:rPr lang="ja-JP" altLang="en-US" sz="1800" dirty="0">
                <a:latin typeface="UD Digi Kyokasho NK-B" panose="02020700000000000000" pitchFamily="18" charset="-128"/>
                <a:ea typeface="UD Digi Kyokasho NK-B" panose="02020700000000000000" pitchFamily="18" charset="-128"/>
              </a:rPr>
              <a:t>素材についてはスライド</a:t>
            </a:r>
            <a:r>
              <a:rPr lang="en-US" altLang="ja-JP" sz="1800" dirty="0">
                <a:latin typeface="UD Digi Kyokasho NK-B" panose="02020700000000000000" pitchFamily="18" charset="-128"/>
                <a:ea typeface="UD Digi Kyokasho NK-B" panose="02020700000000000000" pitchFamily="18" charset="-128"/>
              </a:rPr>
              <a:t>7</a:t>
            </a:r>
            <a:r>
              <a:rPr lang="ja-JP" altLang="en-US" sz="1800" dirty="0">
                <a:latin typeface="UD Digi Kyokasho NK-B" panose="02020700000000000000" pitchFamily="18" charset="-128"/>
                <a:ea typeface="UD Digi Kyokasho NK-B" panose="02020700000000000000" pitchFamily="18" charset="-128"/>
              </a:rPr>
              <a:t>・</a:t>
            </a:r>
            <a:r>
              <a:rPr lang="en-US" altLang="ja-JP" sz="1800" dirty="0">
                <a:latin typeface="UD Digi Kyokasho NK-B" panose="02020700000000000000" pitchFamily="18" charset="-128"/>
                <a:ea typeface="UD Digi Kyokasho NK-B" panose="02020700000000000000" pitchFamily="18" charset="-128"/>
              </a:rPr>
              <a:t>8</a:t>
            </a:r>
            <a:r>
              <a:rPr lang="ja-JP" altLang="en-US" sz="1800" dirty="0">
                <a:latin typeface="UD Digi Kyokasho NK-B" panose="02020700000000000000" pitchFamily="18" charset="-128"/>
                <a:ea typeface="UD Digi Kyokasho NK-B" panose="02020700000000000000" pitchFamily="18" charset="-128"/>
              </a:rPr>
              <a:t>に詳細を記しております。</a:t>
            </a:r>
            <a:endParaRPr lang="en-US" altLang="ja-JP" sz="1800" dirty="0">
              <a:latin typeface="UD Digi Kyokasho NK-B" panose="02020700000000000000" pitchFamily="18" charset="-128"/>
              <a:ea typeface="UD Digi Kyokasho NK-B" panose="02020700000000000000" pitchFamily="18" charset="-128"/>
            </a:endParaRPr>
          </a:p>
          <a:p>
            <a:pPr marL="0" indent="0" algn="ctr">
              <a:spcBef>
                <a:spcPts val="0"/>
              </a:spcBef>
              <a:buNone/>
            </a:pPr>
            <a:r>
              <a:rPr lang="ja-JP" altLang="en-US" sz="1600" dirty="0">
                <a:latin typeface="HGMaruGothicMPRO" panose="020F0600000000000000" pitchFamily="34" charset="-128"/>
                <a:ea typeface="HGMaruGothicMPRO" panose="020F0600000000000000" pitchFamily="34" charset="-128"/>
              </a:rPr>
              <a:t>（スライドショーの場合、クリックすると該当ページに飛びます）</a:t>
            </a:r>
            <a:endParaRPr lang="en-US" altLang="ja-JP" sz="1400" dirty="0">
              <a:latin typeface="HGMaruGothicMPRO" panose="020F0600000000000000" pitchFamily="34" charset="-128"/>
              <a:ea typeface="HGMaruGothicMPRO" panose="020F0600000000000000" pitchFamily="34" charset="-128"/>
            </a:endParaRPr>
          </a:p>
          <a:p>
            <a:pPr marL="0" indent="0">
              <a:spcBef>
                <a:spcPts val="0"/>
              </a:spcBef>
              <a:buNone/>
            </a:pPr>
            <a:endParaRPr lang="en-US" altLang="ja-JP" sz="1600" dirty="0">
              <a:latin typeface="UD Digi Kyokasho NK-B" panose="02020700000000000000" pitchFamily="18" charset="-128"/>
              <a:ea typeface="UD Digi Kyokasho NK-B" panose="02020700000000000000" pitchFamily="18" charset="-128"/>
            </a:endParaRPr>
          </a:p>
          <a:p>
            <a:pPr marL="669925" indent="-300038">
              <a:spcBef>
                <a:spcPts val="0"/>
              </a:spcBef>
              <a:buNone/>
            </a:pPr>
            <a:r>
              <a:rPr lang="ja-JP" altLang="en-US" sz="2200" dirty="0">
                <a:latin typeface="UD Digi Kyokasho NK-B" panose="02020700000000000000" pitchFamily="18" charset="-128"/>
                <a:ea typeface="UD Digi Kyokasho NK-B" panose="02020700000000000000" pitchFamily="18" charset="-128"/>
              </a:rPr>
              <a:t>① とにかく、パソコンはさわれない！</a:t>
            </a:r>
            <a:r>
              <a:rPr lang="ja-JP" altLang="en-US" sz="2200" dirty="0">
                <a:solidFill>
                  <a:srgbClr val="FB2E3D"/>
                </a:solidFill>
                <a:latin typeface="UD Digi Kyokasho NK-B" panose="02020700000000000000" pitchFamily="18" charset="-128"/>
                <a:ea typeface="UD Digi Kyokasho NK-B" panose="02020700000000000000" pitchFamily="18" charset="-128"/>
              </a:rPr>
              <a:t>手書きで出す！</a:t>
            </a:r>
            <a:r>
              <a:rPr lang="ja-JP" altLang="en-US" sz="2200" dirty="0">
                <a:latin typeface="UD Digi Kyokasho NK-B" panose="02020700000000000000" pitchFamily="18" charset="-128"/>
                <a:ea typeface="UD Digi Kyokasho NK-B" panose="02020700000000000000" pitchFamily="18" charset="-128"/>
              </a:rPr>
              <a:t>という方</a:t>
            </a:r>
            <a:endParaRPr lang="en-US" altLang="ja-JP" sz="2200" dirty="0">
              <a:latin typeface="UD Digi Kyokasho NK-B" panose="02020700000000000000" pitchFamily="18" charset="-128"/>
              <a:ea typeface="UD Digi Kyokasho NK-B" panose="02020700000000000000" pitchFamily="18" charset="-128"/>
            </a:endParaRPr>
          </a:p>
          <a:p>
            <a:pPr marL="312738" indent="-312738" algn="ctr">
              <a:spcBef>
                <a:spcPts val="0"/>
              </a:spcBef>
              <a:buNone/>
            </a:pPr>
            <a:r>
              <a:rPr lang="ja-JP" altLang="en-US" sz="1600" dirty="0">
                <a:latin typeface="Hiragino Kaku Gothic StdN W8" panose="020B0800000000000000" pitchFamily="34" charset="-128"/>
                <a:ea typeface="Hiragino Kaku Gothic StdN W8" panose="020B0800000000000000" pitchFamily="34" charset="-128"/>
              </a:rPr>
              <a:t>（</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3" action="ppaction://hlinksldjump"/>
              </a:rPr>
              <a:t>スライド</a:t>
            </a:r>
            <a:r>
              <a:rPr lang="en-US" altLang="ja-JP" sz="1600" dirty="0">
                <a:solidFill>
                  <a:srgbClr val="FB2E3D"/>
                </a:solidFill>
                <a:latin typeface="Hiragino Kaku Gothic StdN W8" panose="020B0800000000000000" pitchFamily="34" charset="-128"/>
                <a:ea typeface="Hiragino Kaku Gothic StdN W8" panose="020B0800000000000000" pitchFamily="34" charset="-128"/>
                <a:hlinkClick r:id="rId3" action="ppaction://hlinksldjump"/>
              </a:rPr>
              <a:t>18</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3" action="ppaction://hlinksldjump"/>
              </a:rPr>
              <a:t>へ</a:t>
            </a:r>
            <a:r>
              <a:rPr lang="ja-JP" altLang="en-US" sz="1600" dirty="0">
                <a:latin typeface="Hiragino Kaku Gothic StdN W8" panose="020B0800000000000000" pitchFamily="34" charset="-128"/>
                <a:ea typeface="Hiragino Kaku Gothic StdN W8" panose="020B0800000000000000" pitchFamily="34" charset="-128"/>
              </a:rPr>
              <a:t>）</a:t>
            </a:r>
            <a:endParaRPr lang="en-US" altLang="ja-JP" sz="1600" dirty="0">
              <a:latin typeface="Hiragino Kaku Gothic StdN W8" panose="020B0800000000000000" pitchFamily="34" charset="-128"/>
              <a:ea typeface="Hiragino Kaku Gothic StdN W8" panose="020B0800000000000000" pitchFamily="34" charset="-128"/>
            </a:endParaRPr>
          </a:p>
          <a:p>
            <a:pPr marL="312738" indent="-312738" algn="ctr">
              <a:spcBef>
                <a:spcPts val="0"/>
              </a:spcBef>
              <a:buNone/>
            </a:pPr>
            <a:endParaRPr lang="en-US" altLang="ja-JP" sz="1800" dirty="0">
              <a:latin typeface="HGMaruGothicMPRO" panose="020F0600000000000000" pitchFamily="34" charset="-128"/>
              <a:ea typeface="HGMaruGothicMPRO" panose="020F0600000000000000" pitchFamily="34" charset="-128"/>
            </a:endParaRPr>
          </a:p>
          <a:p>
            <a:pPr marL="669925" indent="-300038">
              <a:spcBef>
                <a:spcPts val="0"/>
              </a:spcBef>
              <a:buNone/>
            </a:pPr>
            <a:r>
              <a:rPr lang="ja-JP" altLang="en-US" sz="2200" dirty="0">
                <a:latin typeface="UD Digi Kyokasho NK-B" panose="02020700000000000000" pitchFamily="18" charset="-128"/>
                <a:ea typeface="UD Digi Kyokasho NK-B" panose="02020700000000000000" pitchFamily="18" charset="-128"/>
              </a:rPr>
              <a:t>② 文字入力くらいならできるし、</a:t>
            </a:r>
            <a:r>
              <a:rPr lang="ja-JP" altLang="en-US" sz="2200" dirty="0">
                <a:solidFill>
                  <a:srgbClr val="FB2E3D"/>
                </a:solidFill>
                <a:latin typeface="UD Digi Kyokasho NK-B" panose="02020700000000000000" pitchFamily="18" charset="-128"/>
                <a:ea typeface="UD Digi Kyokasho NK-B" panose="02020700000000000000" pitchFamily="18" charset="-128"/>
              </a:rPr>
              <a:t>パソコンでやろうかな</a:t>
            </a:r>
            <a:r>
              <a:rPr lang="ja-JP" altLang="en-US" sz="2200" dirty="0">
                <a:latin typeface="UD Digi Kyokasho NK-B" panose="02020700000000000000" pitchFamily="18" charset="-128"/>
                <a:ea typeface="UD Digi Kyokasho NK-B" panose="02020700000000000000" pitchFamily="18" charset="-128"/>
              </a:rPr>
              <a:t>という方</a:t>
            </a:r>
            <a:endParaRPr lang="en-US" altLang="ja-JP" sz="2200" dirty="0">
              <a:latin typeface="UD Digi Kyokasho NK-B" panose="02020700000000000000" pitchFamily="18" charset="-128"/>
              <a:ea typeface="UD Digi Kyokasho NK-B" panose="02020700000000000000" pitchFamily="18" charset="-128"/>
            </a:endParaRPr>
          </a:p>
          <a:p>
            <a:pPr marL="312738" indent="-312738" algn="r">
              <a:lnSpc>
                <a:spcPct val="100000"/>
              </a:lnSpc>
              <a:spcBef>
                <a:spcPts val="0"/>
              </a:spcBef>
              <a:buNone/>
            </a:pPr>
            <a:r>
              <a:rPr lang="ja-JP" altLang="en-US" sz="1600" dirty="0">
                <a:latin typeface="Hiragino Kaku Gothic StdN W8" panose="020B0800000000000000" pitchFamily="34" charset="-128"/>
                <a:ea typeface="Hiragino Kaku Gothic StdN W8" panose="020B0800000000000000" pitchFamily="34" charset="-128"/>
              </a:rPr>
              <a:t>（</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4" action="ppaction://hlinksldjump"/>
              </a:rPr>
              <a:t>パワーポイントはスライド</a:t>
            </a:r>
            <a:r>
              <a:rPr lang="en-US" altLang="ja-JP" sz="1600" dirty="0">
                <a:solidFill>
                  <a:srgbClr val="FB2E3D"/>
                </a:solidFill>
                <a:latin typeface="Hiragino Kaku Gothic StdN W8" panose="020B0800000000000000" pitchFamily="34" charset="-128"/>
                <a:ea typeface="Hiragino Kaku Gothic StdN W8" panose="020B0800000000000000" pitchFamily="34" charset="-128"/>
                <a:hlinkClick r:id="rId4" action="ppaction://hlinksldjump"/>
              </a:rPr>
              <a:t>13</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4" action="ppaction://hlinksldjump"/>
              </a:rPr>
              <a:t>へ</a:t>
            </a:r>
            <a:r>
              <a:rPr lang="ja-JP" altLang="en-US" sz="1600" dirty="0">
                <a:latin typeface="Hiragino Kaku Gothic StdN W8" panose="020B0800000000000000" pitchFamily="34" charset="-128"/>
                <a:ea typeface="Hiragino Kaku Gothic StdN W8" panose="020B0800000000000000" pitchFamily="34" charset="-128"/>
              </a:rPr>
              <a:t>）（</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5" action="ppaction://hlinksldjump"/>
              </a:rPr>
              <a:t>ワードはスライド</a:t>
            </a:r>
            <a:r>
              <a:rPr lang="en-US" altLang="ja-JP" sz="1600" dirty="0">
                <a:solidFill>
                  <a:srgbClr val="FB2E3D"/>
                </a:solidFill>
                <a:latin typeface="Hiragino Kaku Gothic StdN W8" panose="020B0800000000000000" pitchFamily="34" charset="-128"/>
                <a:ea typeface="Hiragino Kaku Gothic StdN W8" panose="020B0800000000000000" pitchFamily="34" charset="-128"/>
                <a:hlinkClick r:id="rId5" action="ppaction://hlinksldjump"/>
              </a:rPr>
              <a:t>16</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5" action="ppaction://hlinksldjump"/>
              </a:rPr>
              <a:t>へ</a:t>
            </a:r>
            <a:r>
              <a:rPr lang="ja-JP" altLang="en-US" sz="1600" dirty="0">
                <a:latin typeface="Hiragino Kaku Gothic StdN W8" panose="020B0800000000000000" pitchFamily="34" charset="-128"/>
                <a:ea typeface="Hiragino Kaku Gothic StdN W8" panose="020B0800000000000000" pitchFamily="34" charset="-128"/>
              </a:rPr>
              <a:t>）</a:t>
            </a:r>
            <a:r>
              <a:rPr lang="en-US" altLang="ja-JP" sz="1400" dirty="0">
                <a:latin typeface="HGMaruGothicMPRO" panose="020F0600000000000000" pitchFamily="34" charset="-128"/>
                <a:ea typeface="HGMaruGothicMPRO" panose="020F0600000000000000" pitchFamily="34" charset="-128"/>
              </a:rPr>
              <a:t>※</a:t>
            </a:r>
            <a:r>
              <a:rPr lang="ja-JP" altLang="en-US" sz="1400" dirty="0">
                <a:latin typeface="HGMaruGothicMPRO" panose="020F0600000000000000" pitchFamily="34" charset="-128"/>
                <a:ea typeface="HGMaruGothicMPRO" panose="020F0600000000000000" pitchFamily="34" charset="-128"/>
              </a:rPr>
              <a:t>色調整は無視して下さい</a:t>
            </a:r>
            <a:endParaRPr lang="en-US" altLang="ja-JP" sz="1400" dirty="0">
              <a:latin typeface="HGMaruGothicMPRO" panose="020F0600000000000000" pitchFamily="34" charset="-128"/>
              <a:ea typeface="HGMaruGothicMPRO" panose="020F0600000000000000" pitchFamily="34" charset="-128"/>
            </a:endParaRPr>
          </a:p>
          <a:p>
            <a:pPr marL="312738" indent="-312738" algn="ctr">
              <a:lnSpc>
                <a:spcPct val="100000"/>
              </a:lnSpc>
              <a:spcBef>
                <a:spcPts val="0"/>
              </a:spcBef>
              <a:buNone/>
            </a:pPr>
            <a:endParaRPr lang="en-US" altLang="ja-JP" sz="1800" dirty="0">
              <a:latin typeface="HGMaruGothicMPRO" panose="020F0600000000000000" pitchFamily="34" charset="-128"/>
              <a:ea typeface="HGMaruGothicMPRO" panose="020F0600000000000000" pitchFamily="34" charset="-128"/>
            </a:endParaRPr>
          </a:p>
          <a:p>
            <a:pPr marL="669925" indent="-300038">
              <a:lnSpc>
                <a:spcPct val="100000"/>
              </a:lnSpc>
              <a:spcBef>
                <a:spcPts val="0"/>
              </a:spcBef>
              <a:buNone/>
            </a:pPr>
            <a:r>
              <a:rPr lang="ja-JP" altLang="en-US" sz="2200" dirty="0">
                <a:latin typeface="UD Digi Kyokasho NK-B" panose="02020700000000000000" pitchFamily="18" charset="-128"/>
                <a:ea typeface="UD Digi Kyokasho NK-B" panose="02020700000000000000" pitchFamily="18" charset="-128"/>
              </a:rPr>
              <a:t>③ ワードもパワーポイントもちょっとやったことあるし、</a:t>
            </a:r>
            <a:r>
              <a:rPr lang="ja-JP" altLang="en-US" sz="2200" dirty="0">
                <a:solidFill>
                  <a:srgbClr val="FB2E3D"/>
                </a:solidFill>
                <a:latin typeface="UD Digi Kyokasho NK-B" panose="02020700000000000000" pitchFamily="18" charset="-128"/>
                <a:ea typeface="UD Digi Kyokasho NK-B" panose="02020700000000000000" pitchFamily="18" charset="-128"/>
              </a:rPr>
              <a:t>少し色とかにもこだわってみようかな</a:t>
            </a:r>
            <a:r>
              <a:rPr lang="ja-JP" altLang="en-US" sz="2200" dirty="0">
                <a:latin typeface="UD Digi Kyokasho NK-B" panose="02020700000000000000" pitchFamily="18" charset="-128"/>
                <a:ea typeface="UD Digi Kyokasho NK-B" panose="02020700000000000000" pitchFamily="18" charset="-128"/>
              </a:rPr>
              <a:t>という方</a:t>
            </a:r>
            <a:endParaRPr lang="en-US" altLang="ja-JP" sz="2200" dirty="0">
              <a:latin typeface="UD Digi Kyokasho NK-B" panose="02020700000000000000" pitchFamily="18" charset="-128"/>
              <a:ea typeface="UD Digi Kyokasho NK-B" panose="02020700000000000000" pitchFamily="18" charset="-128"/>
            </a:endParaRPr>
          </a:p>
          <a:p>
            <a:pPr marL="312738" indent="-312738" algn="ctr">
              <a:lnSpc>
                <a:spcPct val="100000"/>
              </a:lnSpc>
              <a:spcBef>
                <a:spcPts val="0"/>
              </a:spcBef>
              <a:buNone/>
            </a:pPr>
            <a:r>
              <a:rPr lang="ja-JP" altLang="en-US" sz="1600" dirty="0">
                <a:latin typeface="Hiragino Kaku Gothic StdN W8" panose="020B0800000000000000" pitchFamily="34" charset="-128"/>
                <a:ea typeface="Hiragino Kaku Gothic StdN W8" panose="020B0800000000000000" pitchFamily="34" charset="-128"/>
              </a:rPr>
              <a:t>（</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4" action="ppaction://hlinksldjump"/>
              </a:rPr>
              <a:t>パワーポイント使用はスライド</a:t>
            </a:r>
            <a:r>
              <a:rPr lang="en-US" altLang="ja-JP" sz="1600" dirty="0">
                <a:solidFill>
                  <a:srgbClr val="FB2E3D"/>
                </a:solidFill>
                <a:latin typeface="Hiragino Kaku Gothic StdN W8" panose="020B0800000000000000" pitchFamily="34" charset="-128"/>
                <a:ea typeface="Hiragino Kaku Gothic StdN W8" panose="020B0800000000000000" pitchFamily="34" charset="-128"/>
                <a:hlinkClick r:id="rId4" action="ppaction://hlinksldjump"/>
              </a:rPr>
              <a:t>13</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4" action="ppaction://hlinksldjump"/>
              </a:rPr>
              <a:t>へ</a:t>
            </a:r>
            <a:r>
              <a:rPr lang="ja-JP" altLang="en-US" sz="1600" dirty="0">
                <a:latin typeface="Hiragino Kaku Gothic StdN W8" panose="020B0800000000000000" pitchFamily="34" charset="-128"/>
                <a:ea typeface="Hiragino Kaku Gothic StdN W8" panose="020B0800000000000000" pitchFamily="34" charset="-128"/>
              </a:rPr>
              <a:t>）（</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5" action="ppaction://hlinksldjump"/>
              </a:rPr>
              <a:t>ワード使用はスライド</a:t>
            </a:r>
            <a:r>
              <a:rPr lang="en-US" altLang="ja-JP" sz="1600" dirty="0">
                <a:solidFill>
                  <a:srgbClr val="FB2E3D"/>
                </a:solidFill>
                <a:latin typeface="Hiragino Kaku Gothic StdN W8" panose="020B0800000000000000" pitchFamily="34" charset="-128"/>
                <a:ea typeface="Hiragino Kaku Gothic StdN W8" panose="020B0800000000000000" pitchFamily="34" charset="-128"/>
                <a:hlinkClick r:id="rId5" action="ppaction://hlinksldjump"/>
              </a:rPr>
              <a:t>16</a:t>
            </a:r>
            <a:r>
              <a:rPr lang="ja-JP" altLang="en-US" sz="1600" dirty="0">
                <a:solidFill>
                  <a:srgbClr val="FB2E3D"/>
                </a:solidFill>
                <a:latin typeface="Hiragino Kaku Gothic StdN W8" panose="020B0800000000000000" pitchFamily="34" charset="-128"/>
                <a:ea typeface="Hiragino Kaku Gothic StdN W8" panose="020B0800000000000000" pitchFamily="34" charset="-128"/>
                <a:hlinkClick r:id="rId5" action="ppaction://hlinksldjump"/>
              </a:rPr>
              <a:t>へ</a:t>
            </a:r>
            <a:r>
              <a:rPr lang="ja-JP" altLang="en-US" sz="1600" dirty="0">
                <a:latin typeface="Hiragino Kaku Gothic StdN W8" panose="020B0800000000000000" pitchFamily="34" charset="-128"/>
                <a:ea typeface="Hiragino Kaku Gothic StdN W8" panose="020B0800000000000000" pitchFamily="34" charset="-128"/>
              </a:rPr>
              <a:t>）</a:t>
            </a:r>
            <a:endParaRPr lang="en-US" altLang="ja-JP" sz="1600" dirty="0">
              <a:latin typeface="Hiragino Kaku Gothic StdN W8" panose="020B0800000000000000" pitchFamily="34" charset="-128"/>
              <a:ea typeface="Hiragino Kaku Gothic StdN W8" panose="020B0800000000000000" pitchFamily="34" charset="-128"/>
            </a:endParaRPr>
          </a:p>
          <a:p>
            <a:pPr marL="312738" indent="-312738">
              <a:lnSpc>
                <a:spcPct val="100000"/>
              </a:lnSpc>
              <a:spcBef>
                <a:spcPts val="0"/>
              </a:spcBef>
              <a:buNone/>
            </a:pPr>
            <a:endParaRPr lang="en-US" altLang="ja-JP" sz="2000" dirty="0">
              <a:latin typeface="HGMaruGothicMPRO" panose="020F0600000000000000" pitchFamily="34" charset="-128"/>
              <a:ea typeface="HGMaruGothicMPRO" panose="020F0600000000000000" pitchFamily="34" charset="-128"/>
            </a:endParaRPr>
          </a:p>
          <a:p>
            <a:pPr marL="0" indent="0" algn="ctr">
              <a:spcBef>
                <a:spcPts val="0"/>
              </a:spcBef>
              <a:buNone/>
            </a:pPr>
            <a:r>
              <a:rPr lang="ja-JP" altLang="en-US" sz="2400" dirty="0">
                <a:latin typeface="UD Digi Kyokasho NK-B" panose="02020700000000000000" pitchFamily="18" charset="-128"/>
                <a:ea typeface="UD Digi Kyokasho NK-B" panose="02020700000000000000" pitchFamily="18" charset="-128"/>
              </a:rPr>
              <a:t>ちょっと</a:t>
            </a:r>
            <a:r>
              <a:rPr lang="ja-JP" altLang="en-US" sz="2800" dirty="0">
                <a:solidFill>
                  <a:srgbClr val="FF0000"/>
                </a:solidFill>
                <a:latin typeface="UD Digi Kyokasho NK-B" panose="02020700000000000000" pitchFamily="18" charset="-128"/>
                <a:ea typeface="UD Digi Kyokasho NK-B" panose="02020700000000000000" pitchFamily="18" charset="-128"/>
              </a:rPr>
              <a:t>順番に見ていこうか、という方</a:t>
            </a:r>
            <a:r>
              <a:rPr lang="ja-JP" altLang="en-US" sz="2400" dirty="0">
                <a:latin typeface="UD Digi Kyokasho NK-B" panose="02020700000000000000" pitchFamily="18" charset="-128"/>
                <a:ea typeface="UD Digi Kyokasho NK-B" panose="02020700000000000000" pitchFamily="18" charset="-128"/>
              </a:rPr>
              <a:t>は</a:t>
            </a:r>
            <a:r>
              <a:rPr lang="ja-JP" altLang="en-US" sz="2800" dirty="0">
                <a:latin typeface="UD Digi Kyokasho NK-B" panose="02020700000000000000" pitchFamily="18" charset="-128"/>
                <a:ea typeface="UD Digi Kyokasho NK-B" panose="02020700000000000000" pitchFamily="18" charset="-128"/>
              </a:rPr>
              <a:t>次のスライドへ</a:t>
            </a:r>
            <a:endParaRPr lang="ja-JP" altLang="en-US" sz="1800" dirty="0">
              <a:latin typeface="UD Digi Kyokasho NK-B" panose="02020700000000000000" pitchFamily="18" charset="-128"/>
              <a:ea typeface="UD Digi Kyokasho NK-B" panose="02020700000000000000" pitchFamily="18" charset="-128"/>
            </a:endParaRPr>
          </a:p>
        </p:txBody>
      </p:sp>
      <p:sp>
        <p:nvSpPr>
          <p:cNvPr id="6" name="スライド番号プレースホルダー 5">
            <a:extLst>
              <a:ext uri="{FF2B5EF4-FFF2-40B4-BE49-F238E27FC236}">
                <a16:creationId xmlns:a16="http://schemas.microsoft.com/office/drawing/2014/main" id="{1D6BD363-2C04-D544-AE56-76C18BA16B12}"/>
              </a:ext>
            </a:extLst>
          </p:cNvPr>
          <p:cNvSpPr>
            <a:spLocks noGrp="1"/>
          </p:cNvSpPr>
          <p:nvPr>
            <p:ph type="sldNum" sz="quarter" idx="12"/>
          </p:nvPr>
        </p:nvSpPr>
        <p:spPr/>
        <p:txBody>
          <a:bodyPr/>
          <a:lstStyle/>
          <a:p>
            <a:fld id="{03F6CB21-E743-4940-8979-9EFD870761E9}" type="slidenum">
              <a:rPr kumimoji="1" lang="ja-JP" altLang="en-US" smtClean="0"/>
              <a:t>3</a:t>
            </a:fld>
            <a:endParaRPr kumimoji="1" lang="ja-JP" altLang="en-US" dirty="0"/>
          </a:p>
        </p:txBody>
      </p:sp>
      <mc:AlternateContent xmlns:mc="http://schemas.openxmlformats.org/markup-compatibility/2006" xmlns:p14="http://schemas.microsoft.com/office/powerpoint/2010/main">
        <mc:Choice Requires="p14">
          <p:contentPart p14:bwMode="auto" r:id="rId6">
            <p14:nvContentPartPr>
              <p14:cNvPr id="7" name="インク 6">
                <a:extLst>
                  <a:ext uri="{FF2B5EF4-FFF2-40B4-BE49-F238E27FC236}">
                    <a16:creationId xmlns:a16="http://schemas.microsoft.com/office/drawing/2014/main" id="{7419C1D9-75D5-B44E-AC61-7C4696E227ED}"/>
                  </a:ext>
                </a:extLst>
              </p14:cNvPr>
              <p14:cNvContentPartPr/>
              <p14:nvPr/>
            </p14:nvContentPartPr>
            <p14:xfrm>
              <a:off x="952828" y="1950229"/>
              <a:ext cx="348480" cy="46440"/>
            </p14:xfrm>
          </p:contentPart>
        </mc:Choice>
        <mc:Fallback xmlns="">
          <p:pic>
            <p:nvPicPr>
              <p:cNvPr id="7" name="インク 6">
                <a:extLst>
                  <a:ext uri="{FF2B5EF4-FFF2-40B4-BE49-F238E27FC236}">
                    <a16:creationId xmlns:a16="http://schemas.microsoft.com/office/drawing/2014/main" id="{7419C1D9-75D5-B44E-AC61-7C4696E227ED}"/>
                  </a:ext>
                </a:extLst>
              </p:cNvPr>
              <p:cNvPicPr/>
              <p:nvPr/>
            </p:nvPicPr>
            <p:blipFill>
              <a:blip r:embed="rId7"/>
              <a:stretch>
                <a:fillRect/>
              </a:stretch>
            </p:blipFill>
            <p:spPr>
              <a:xfrm>
                <a:off x="889828" y="1887589"/>
                <a:ext cx="474120" cy="172080"/>
              </a:xfrm>
              <a:prstGeom prst="rect">
                <a:avLst/>
              </a:prstGeom>
            </p:spPr>
          </p:pic>
        </mc:Fallback>
      </mc:AlternateContent>
    </p:spTree>
    <p:extLst>
      <p:ext uri="{BB962C8B-B14F-4D97-AF65-F5344CB8AC3E}">
        <p14:creationId xmlns:p14="http://schemas.microsoft.com/office/powerpoint/2010/main" val="31222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799" dirty="0">
                <a:solidFill>
                  <a:schemeClr val="bg1"/>
                </a:solidFill>
                <a:latin typeface="UD Digi Kyokasho NK-B" panose="02020700000000000000" pitchFamily="18" charset="-128"/>
                <a:ea typeface="UD Digi Kyokasho NK-B" panose="02020700000000000000" pitchFamily="18" charset="-128"/>
              </a:rPr>
              <a:t>Ⅰ</a:t>
            </a:r>
            <a:r>
              <a:rPr lang="ja-JP" altLang="en-US" sz="2799">
                <a:solidFill>
                  <a:schemeClr val="bg1"/>
                </a:solidFill>
                <a:latin typeface="UD Digi Kyokasho NK-B" panose="02020700000000000000" pitchFamily="18" charset="-128"/>
                <a:ea typeface="UD Digi Kyokasho NK-B" panose="02020700000000000000" pitchFamily="18" charset="-128"/>
              </a:rPr>
              <a:t>、はじめにー寺報を出すに先立って</a:t>
            </a:r>
            <a:br>
              <a:rPr lang="ja-JP" altLang="en-US" sz="2799">
                <a:solidFill>
                  <a:schemeClr val="bg1"/>
                </a:solidFill>
                <a:latin typeface="UD Digi Kyokasho NK-B" panose="02020700000000000000" pitchFamily="18" charset="-128"/>
                <a:ea typeface="UD Digi Kyokasho NK-B" panose="02020700000000000000" pitchFamily="18" charset="-128"/>
              </a:rPr>
            </a:br>
            <a:r>
              <a:rPr lang="ja-JP" altLang="en-US" sz="2799">
                <a:solidFill>
                  <a:schemeClr val="bg1"/>
                </a:solidFill>
                <a:latin typeface="UD Digi Kyokasho NK-B" panose="02020700000000000000" pitchFamily="18" charset="-128"/>
                <a:ea typeface="UD Digi Kyokasho NK-B" panose="02020700000000000000" pitchFamily="18" charset="-128"/>
              </a:rPr>
              <a:t>　</a:t>
            </a:r>
            <a:r>
              <a:rPr lang="ja-JP" altLang="en-US" sz="2799">
                <a:solidFill>
                  <a:schemeClr val="bg1"/>
                </a:solidFill>
                <a:latin typeface="UD Digi Kyokasho NK-R" panose="02020400000000000000" pitchFamily="18" charset="-128"/>
                <a:ea typeface="UD Digi Kyokasho NK-R" panose="02020400000000000000" pitchFamily="18" charset="-128"/>
              </a:rPr>
              <a:t>①寺報とは何か？</a:t>
            </a:r>
            <a:r>
              <a:rPr lang="en-US" altLang="ja-JP" sz="2799" dirty="0">
                <a:solidFill>
                  <a:schemeClr val="bg1"/>
                </a:solidFill>
                <a:latin typeface="UD Digi Kyokasho NK-R" panose="02020400000000000000" pitchFamily="18" charset="-128"/>
                <a:ea typeface="UD Digi Kyokasho NK-R" panose="02020400000000000000" pitchFamily="18" charset="-128"/>
              </a:rPr>
              <a:t>5</a:t>
            </a:r>
            <a:r>
              <a:rPr lang="en" altLang="ja-JP" sz="2799" dirty="0">
                <a:solidFill>
                  <a:schemeClr val="bg1"/>
                </a:solidFill>
                <a:latin typeface="UD Digi Kyokasho NK-R" panose="02020400000000000000" pitchFamily="18" charset="-128"/>
                <a:ea typeface="UD Digi Kyokasho NK-R" panose="02020400000000000000" pitchFamily="18" charset="-128"/>
              </a:rPr>
              <a:t>W1H</a:t>
            </a:r>
            <a:endParaRPr lang="ja-JP" altLang="en-US" sz="2799">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9863F9E-FB47-7F46-92BE-EBC4AE7E7F9B}"/>
              </a:ext>
            </a:extLst>
          </p:cNvPr>
          <p:cNvSpPr>
            <a:spLocks noGrp="1"/>
          </p:cNvSpPr>
          <p:nvPr>
            <p:ph idx="1"/>
          </p:nvPr>
        </p:nvSpPr>
        <p:spPr>
          <a:xfrm>
            <a:off x="938884" y="2010757"/>
            <a:ext cx="8461150" cy="4166207"/>
          </a:xfrm>
        </p:spPr>
        <p:txBody>
          <a:bodyPr>
            <a:noAutofit/>
          </a:bodyPr>
          <a:lstStyle/>
          <a:p>
            <a:r>
              <a:rPr lang="ja-JP" altLang="en-US" sz="2000" dirty="0">
                <a:solidFill>
                  <a:srgbClr val="FF0000"/>
                </a:solidFill>
                <a:latin typeface="HGMaruGothicMPRO" panose="020F0600000000000000" pitchFamily="34" charset="-128"/>
                <a:ea typeface="HGMaruGothicMPRO" panose="020F0600000000000000" pitchFamily="34" charset="-128"/>
              </a:rPr>
              <a:t>寺報</a:t>
            </a:r>
            <a:r>
              <a:rPr lang="ja-JP" altLang="en-US" sz="2000" dirty="0">
                <a:latin typeface="HGMaruGothicMPRO" panose="020F0600000000000000" pitchFamily="34" charset="-128"/>
                <a:ea typeface="HGMaruGothicMPRO" panose="020F0600000000000000" pitchFamily="34" charset="-128"/>
              </a:rPr>
              <a:t>は「会報誌」に分類される刊行物です。</a:t>
            </a:r>
            <a:endParaRPr lang="en-US" altLang="ja-JP" sz="2000" dirty="0">
              <a:latin typeface="HGMaruGothicMPRO" panose="020F0600000000000000" pitchFamily="34" charset="-128"/>
              <a:ea typeface="HGMaruGothicMPRO" panose="020F0600000000000000" pitchFamily="34" charset="-128"/>
            </a:endParaRPr>
          </a:p>
          <a:p>
            <a:r>
              <a:rPr lang="ja-JP" altLang="en-US" sz="2000" dirty="0">
                <a:latin typeface="HGMaruGothicMPRO" panose="020F0600000000000000" pitchFamily="34" charset="-128"/>
                <a:ea typeface="HGMaruGothicMPRO" panose="020F0600000000000000" pitchFamily="34" charset="-128"/>
              </a:rPr>
              <a:t>会報誌とは、</a:t>
            </a:r>
            <a:r>
              <a:rPr lang="ja-JP" altLang="en-US" sz="2000" dirty="0">
                <a:highlight>
                  <a:srgbClr val="F7FFB6"/>
                </a:highlight>
                <a:latin typeface="HGMaruGothicMPRO" panose="020F0600000000000000" pitchFamily="34" charset="-128"/>
                <a:ea typeface="HGMaruGothicMPRO" panose="020F0600000000000000" pitchFamily="34" charset="-128"/>
              </a:rPr>
              <a:t>特定の組織に所属する会員、もしくは顧客に発行する情報紙</a:t>
            </a:r>
            <a:r>
              <a:rPr lang="ja-JP" altLang="en-US" sz="2000" dirty="0">
                <a:latin typeface="HGMaruGothicMPRO" panose="020F0600000000000000" pitchFamily="34" charset="-128"/>
                <a:ea typeface="HGMaruGothicMPRO" panose="020F0600000000000000" pitchFamily="34" charset="-128"/>
              </a:rPr>
              <a:t>のことです。それに対して「広報誌」は、不特定多数に対して情報を発信するもの、「社内報」は組織を構成する人に対しての情報発信媒体となります。</a:t>
            </a:r>
            <a:endParaRPr lang="en-US" altLang="ja-JP" sz="2000" dirty="0">
              <a:latin typeface="HGMaruGothicMPRO" panose="020F0600000000000000" pitchFamily="34" charset="-128"/>
              <a:ea typeface="HGMaruGothicMPRO" panose="020F0600000000000000" pitchFamily="34" charset="-128"/>
            </a:endParaRPr>
          </a:p>
          <a:p>
            <a:r>
              <a:rPr lang="ja-JP" altLang="en-US" sz="2000" dirty="0">
                <a:latin typeface="HGMaruGothicMPRO" panose="020F0600000000000000" pitchFamily="34" charset="-128"/>
                <a:ea typeface="HGMaruGothicMPRO" panose="020F0600000000000000" pitchFamily="34" charset="-128"/>
              </a:rPr>
              <a:t>基本的に、</a:t>
            </a:r>
            <a:r>
              <a:rPr lang="ja-JP" altLang="en-US" sz="2000" dirty="0">
                <a:solidFill>
                  <a:srgbClr val="FF0000"/>
                </a:solidFill>
                <a:latin typeface="HGMaruGothicMPRO" panose="020F0600000000000000" pitchFamily="34" charset="-128"/>
                <a:ea typeface="HGMaruGothicMPRO" panose="020F0600000000000000" pitchFamily="34" charset="-128"/>
              </a:rPr>
              <a:t>寺報は、お寺が共有して欲しい情報を、その寺院に所属する門信徒に対して発信</a:t>
            </a:r>
            <a:r>
              <a:rPr lang="ja-JP" altLang="en-US" sz="2000" dirty="0">
                <a:latin typeface="HGMaruGothicMPRO" panose="020F0600000000000000" pitchFamily="34" charset="-128"/>
                <a:ea typeface="HGMaruGothicMPRO" panose="020F0600000000000000" pitchFamily="34" charset="-128"/>
              </a:rPr>
              <a:t>するために発行されるものです。</a:t>
            </a:r>
            <a:endParaRPr lang="en-US" altLang="ja-JP" sz="2000" dirty="0">
              <a:latin typeface="HGMaruGothicMPRO" panose="020F0600000000000000" pitchFamily="34" charset="-128"/>
              <a:ea typeface="HGMaruGothicMPRO" panose="020F0600000000000000" pitchFamily="34" charset="-128"/>
            </a:endParaRPr>
          </a:p>
          <a:p>
            <a:endParaRPr lang="en-US" altLang="ja-JP" sz="1101" dirty="0"/>
          </a:p>
          <a:p>
            <a:pPr marL="2938217" indent="-2576297">
              <a:buNone/>
              <a:tabLst>
                <a:tab pos="2925518" algn="l"/>
              </a:tabLst>
            </a:pPr>
            <a:r>
              <a:rPr lang="ja-JP" altLang="en-US" sz="1600" dirty="0">
                <a:latin typeface="UD Digi Kyokasho NK-B" panose="02020700000000000000" pitchFamily="18" charset="-128"/>
                <a:ea typeface="UD Digi Kyokasho NK-B" panose="02020700000000000000" pitchFamily="18" charset="-128"/>
              </a:rPr>
              <a:t>何のためにやるの（</a:t>
            </a:r>
            <a:r>
              <a:rPr lang="en-US" altLang="ja-JP" sz="1600" dirty="0">
                <a:latin typeface="UD Digi Kyokasho NK-B" panose="02020700000000000000" pitchFamily="18" charset="-128"/>
                <a:ea typeface="UD Digi Kyokasho NK-B" panose="02020700000000000000" pitchFamily="18" charset="-128"/>
              </a:rPr>
              <a:t>Why</a:t>
            </a:r>
            <a:r>
              <a:rPr lang="ja-JP" altLang="en-US" sz="1600" dirty="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	</a:t>
            </a:r>
            <a:r>
              <a:rPr lang="ja-JP" altLang="en-US" sz="1600" dirty="0">
                <a:latin typeface="UD Digi Kyokasho NK-B" panose="02020700000000000000" pitchFamily="18" charset="-128"/>
                <a:ea typeface="UD Digi Kyokasho NK-B" panose="02020700000000000000" pitchFamily="18" charset="-128"/>
              </a:rPr>
              <a:t>⇨　門徒さんとお寺の距離を縮めるため</a:t>
            </a:r>
            <a:endParaRPr lang="en-US" altLang="ja-JP" sz="1600" dirty="0">
              <a:latin typeface="UD Digi Kyokasho NK-B" panose="02020700000000000000" pitchFamily="18" charset="-128"/>
              <a:ea typeface="UD Digi Kyokasho NK-B" panose="02020700000000000000" pitchFamily="18" charset="-128"/>
            </a:endParaRPr>
          </a:p>
          <a:p>
            <a:pPr marL="2938217" indent="-2576297">
              <a:buNone/>
              <a:tabLst>
                <a:tab pos="2925518" algn="l"/>
              </a:tabLst>
            </a:pPr>
            <a:r>
              <a:rPr lang="ja-JP" altLang="en-US" sz="1600" dirty="0">
                <a:latin typeface="UD Digi Kyokasho NK-B" panose="02020700000000000000" pitchFamily="18" charset="-128"/>
                <a:ea typeface="UD Digi Kyokasho NK-B" panose="02020700000000000000" pitchFamily="18" charset="-128"/>
              </a:rPr>
              <a:t>どうやって（</a:t>
            </a:r>
            <a:r>
              <a:rPr lang="en-US" altLang="ja-JP" sz="1600" dirty="0">
                <a:latin typeface="UD Digi Kyokasho NK-B" panose="02020700000000000000" pitchFamily="18" charset="-128"/>
                <a:ea typeface="UD Digi Kyokasho NK-B" panose="02020700000000000000" pitchFamily="18" charset="-128"/>
              </a:rPr>
              <a:t>How</a:t>
            </a:r>
            <a:r>
              <a:rPr lang="ja-JP" altLang="en-US" sz="1600" dirty="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	</a:t>
            </a:r>
            <a:r>
              <a:rPr lang="ja-JP" altLang="en-US" sz="1600" dirty="0">
                <a:latin typeface="UD Digi Kyokasho NK-B" panose="02020700000000000000" pitchFamily="18" charset="-128"/>
                <a:ea typeface="UD Digi Kyokasho NK-B" panose="02020700000000000000" pitchFamily="18" charset="-128"/>
              </a:rPr>
              <a:t>⇨　お寺の伝えたい情報・門徒さんの知りたい情報を文にして</a:t>
            </a:r>
            <a:endParaRPr lang="en-US" altLang="ja-JP" sz="1600" dirty="0">
              <a:latin typeface="UD Digi Kyokasho NK-B" panose="02020700000000000000" pitchFamily="18" charset="-128"/>
              <a:ea typeface="UD Digi Kyokasho NK-B" panose="02020700000000000000" pitchFamily="18" charset="-128"/>
            </a:endParaRPr>
          </a:p>
          <a:p>
            <a:pPr marL="2938217" indent="-2576297">
              <a:buNone/>
              <a:tabLst>
                <a:tab pos="2925518" algn="l"/>
              </a:tabLst>
            </a:pPr>
            <a:r>
              <a:rPr lang="ja-JP" altLang="en-US" sz="1600" dirty="0">
                <a:latin typeface="UD Digi Kyokasho NK-B" panose="02020700000000000000" pitchFamily="18" charset="-128"/>
                <a:ea typeface="UD Digi Kyokasho NK-B" panose="02020700000000000000" pitchFamily="18" charset="-128"/>
              </a:rPr>
              <a:t>だれが（</a:t>
            </a:r>
            <a:r>
              <a:rPr lang="en-US" altLang="ja-JP" sz="1600" dirty="0">
                <a:latin typeface="UD Digi Kyokasho NK-B" panose="02020700000000000000" pitchFamily="18" charset="-128"/>
                <a:ea typeface="UD Digi Kyokasho NK-B" panose="02020700000000000000" pitchFamily="18" charset="-128"/>
              </a:rPr>
              <a:t>Who</a:t>
            </a:r>
            <a:r>
              <a:rPr lang="ja-JP" altLang="en-US" sz="1600" dirty="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	</a:t>
            </a:r>
            <a:r>
              <a:rPr lang="ja-JP" altLang="en-US" sz="1600" dirty="0">
                <a:latin typeface="UD Digi Kyokasho NK-B" panose="02020700000000000000" pitchFamily="18" charset="-128"/>
                <a:ea typeface="UD Digi Kyokasho NK-B" panose="02020700000000000000" pitchFamily="18" charset="-128"/>
              </a:rPr>
              <a:t>⇨　基本は住職、寺族。協力者が見つかれば門徒さんにも</a:t>
            </a:r>
            <a:endParaRPr lang="en-US" altLang="ja-JP" sz="1600" dirty="0">
              <a:latin typeface="UD Digi Kyokasho NK-B" panose="02020700000000000000" pitchFamily="18" charset="-128"/>
              <a:ea typeface="UD Digi Kyokasho NK-B" panose="02020700000000000000" pitchFamily="18" charset="-128"/>
            </a:endParaRPr>
          </a:p>
          <a:p>
            <a:pPr marL="2938217" indent="-2576297">
              <a:buNone/>
              <a:tabLst>
                <a:tab pos="2925518" algn="l"/>
              </a:tabLst>
            </a:pPr>
            <a:r>
              <a:rPr lang="ja-JP" altLang="en-US" sz="1600" dirty="0">
                <a:latin typeface="UD Digi Kyokasho NK-B" panose="02020700000000000000" pitchFamily="18" charset="-128"/>
                <a:ea typeface="UD Digi Kyokasho NK-B" panose="02020700000000000000" pitchFamily="18" charset="-128"/>
              </a:rPr>
              <a:t>何を、何ができる（</a:t>
            </a:r>
            <a:r>
              <a:rPr lang="en-US" altLang="ja-JP" sz="1600" dirty="0">
                <a:latin typeface="UD Digi Kyokasho NK-B" panose="02020700000000000000" pitchFamily="18" charset="-128"/>
                <a:ea typeface="UD Digi Kyokasho NK-B" panose="02020700000000000000" pitchFamily="18" charset="-128"/>
              </a:rPr>
              <a:t>What</a:t>
            </a:r>
            <a:r>
              <a:rPr lang="ja-JP" altLang="en-US" sz="1600" dirty="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	</a:t>
            </a:r>
            <a:r>
              <a:rPr lang="ja-JP" altLang="en-US" sz="1600" dirty="0">
                <a:latin typeface="UD Digi Kyokasho NK-B" panose="02020700000000000000" pitchFamily="18" charset="-128"/>
                <a:ea typeface="UD Digi Kyokasho NK-B" panose="02020700000000000000" pitchFamily="18" charset="-128"/>
              </a:rPr>
              <a:t>⇨　手に取りやすい紙媒体で。</a:t>
            </a:r>
            <a:r>
              <a:rPr lang="en-US" altLang="ja-JP" sz="1600" dirty="0">
                <a:latin typeface="UD Digi Kyokasho NK-B" panose="02020700000000000000" pitchFamily="18" charset="-128"/>
                <a:ea typeface="UD Digi Kyokasho NK-B" panose="02020700000000000000" pitchFamily="18" charset="-128"/>
              </a:rPr>
              <a:t>Web</a:t>
            </a:r>
            <a:r>
              <a:rPr lang="ja-JP" altLang="en-US" sz="1600" dirty="0">
                <a:latin typeface="UD Digi Kyokasho NK-B" panose="02020700000000000000" pitchFamily="18" charset="-128"/>
                <a:ea typeface="UD Digi Kyokasho NK-B" panose="02020700000000000000" pitchFamily="18" charset="-128"/>
              </a:rPr>
              <a:t>もあり</a:t>
            </a:r>
            <a:endParaRPr lang="en-US" altLang="ja-JP" sz="1600" dirty="0">
              <a:latin typeface="UD Digi Kyokasho NK-B" panose="02020700000000000000" pitchFamily="18" charset="-128"/>
              <a:ea typeface="UD Digi Kyokasho NK-B" panose="02020700000000000000" pitchFamily="18" charset="-128"/>
            </a:endParaRPr>
          </a:p>
          <a:p>
            <a:pPr marL="2938217" indent="-2576297">
              <a:buNone/>
              <a:tabLst>
                <a:tab pos="2925518" algn="l"/>
              </a:tabLst>
            </a:pPr>
            <a:r>
              <a:rPr lang="ja-JP" altLang="en-US" sz="1600" dirty="0">
                <a:latin typeface="UD Digi Kyokasho NK-B" panose="02020700000000000000" pitchFamily="18" charset="-128"/>
                <a:ea typeface="UD Digi Kyokasho NK-B" panose="02020700000000000000" pitchFamily="18" charset="-128"/>
              </a:rPr>
              <a:t>いつやる（</a:t>
            </a:r>
            <a:r>
              <a:rPr lang="en-US" altLang="ja-JP" sz="1600" dirty="0">
                <a:latin typeface="UD Digi Kyokasho NK-B" panose="02020700000000000000" pitchFamily="18" charset="-128"/>
                <a:ea typeface="UD Digi Kyokasho NK-B" panose="02020700000000000000" pitchFamily="18" charset="-128"/>
              </a:rPr>
              <a:t>When</a:t>
            </a:r>
            <a:r>
              <a:rPr lang="ja-JP" altLang="en-US" sz="1600" dirty="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	</a:t>
            </a:r>
            <a:r>
              <a:rPr lang="ja-JP" altLang="en-US" sz="1600" dirty="0">
                <a:latin typeface="UD Digi Kyokasho NK-B" panose="02020700000000000000" pitchFamily="18" charset="-128"/>
                <a:ea typeface="UD Digi Kyokasho NK-B" panose="02020700000000000000" pitchFamily="18" charset="-128"/>
              </a:rPr>
              <a:t>⇨　破綻しないペースで。月一、季刊、不定期刊など。</a:t>
            </a:r>
            <a:endParaRPr lang="en-US" altLang="ja-JP" sz="1600" dirty="0">
              <a:latin typeface="UD Digi Kyokasho NK-B" panose="02020700000000000000" pitchFamily="18" charset="-128"/>
              <a:ea typeface="UD Digi Kyokasho NK-B" panose="02020700000000000000" pitchFamily="18" charset="-128"/>
            </a:endParaRPr>
          </a:p>
          <a:p>
            <a:pPr marL="2938217" indent="-2576297">
              <a:buNone/>
              <a:tabLst>
                <a:tab pos="2925518" algn="l"/>
              </a:tabLst>
            </a:pPr>
            <a:r>
              <a:rPr lang="ja-JP" altLang="en-US" sz="1600" dirty="0">
                <a:latin typeface="UD Digi Kyokasho NK-B" panose="02020700000000000000" pitchFamily="18" charset="-128"/>
                <a:ea typeface="UD Digi Kyokasho NK-B" panose="02020700000000000000" pitchFamily="18" charset="-128"/>
              </a:rPr>
              <a:t>どこでやる（</a:t>
            </a:r>
            <a:r>
              <a:rPr lang="en-US" altLang="ja-JP" sz="1600" dirty="0">
                <a:latin typeface="UD Digi Kyokasho NK-B" panose="02020700000000000000" pitchFamily="18" charset="-128"/>
                <a:ea typeface="UD Digi Kyokasho NK-B" panose="02020700000000000000" pitchFamily="18" charset="-128"/>
              </a:rPr>
              <a:t>Where</a:t>
            </a:r>
            <a:r>
              <a:rPr lang="ja-JP" altLang="en-US" sz="1600" dirty="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	</a:t>
            </a:r>
            <a:r>
              <a:rPr lang="ja-JP" altLang="en-US" sz="1600" dirty="0">
                <a:latin typeface="UD Digi Kyokasho NK-B" panose="02020700000000000000" pitchFamily="18" charset="-128"/>
                <a:ea typeface="UD Digi Kyokasho NK-B" panose="02020700000000000000" pitchFamily="18" charset="-128"/>
              </a:rPr>
              <a:t>⇨　お寺のある地域、門徒さんの居住区域</a:t>
            </a:r>
          </a:p>
        </p:txBody>
      </p:sp>
      <p:sp>
        <p:nvSpPr>
          <p:cNvPr id="4" name="スライド番号プレースホルダー 3">
            <a:extLst>
              <a:ext uri="{FF2B5EF4-FFF2-40B4-BE49-F238E27FC236}">
                <a16:creationId xmlns:a16="http://schemas.microsoft.com/office/drawing/2014/main" id="{BCECDE1F-A124-4B4B-95B0-F729862EA55B}"/>
              </a:ext>
            </a:extLst>
          </p:cNvPr>
          <p:cNvSpPr>
            <a:spLocks noGrp="1"/>
          </p:cNvSpPr>
          <p:nvPr>
            <p:ph type="sldNum" sz="quarter" idx="12"/>
          </p:nvPr>
        </p:nvSpPr>
        <p:spPr/>
        <p:txBody>
          <a:bodyPr/>
          <a:lstStyle/>
          <a:p>
            <a:fld id="{03F6CB21-E743-4940-8979-9EFD870761E9}" type="slidenum">
              <a:rPr kumimoji="1" lang="ja-JP" altLang="en-US" smtClean="0"/>
              <a:t>4</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7AF68603-235D-7146-B76B-2CF9B0C3DACC}"/>
                  </a:ext>
                </a:extLst>
              </p14:cNvPr>
              <p14:cNvContentPartPr/>
              <p14:nvPr/>
            </p14:nvContentPartPr>
            <p14:xfrm>
              <a:off x="1003228" y="1912429"/>
              <a:ext cx="289800" cy="109800"/>
            </p14:xfrm>
          </p:contentPart>
        </mc:Choice>
        <mc:Fallback xmlns="">
          <p:pic>
            <p:nvPicPr>
              <p:cNvPr id="5" name="インク 4">
                <a:extLst>
                  <a:ext uri="{FF2B5EF4-FFF2-40B4-BE49-F238E27FC236}">
                    <a16:creationId xmlns:a16="http://schemas.microsoft.com/office/drawing/2014/main" id="{7AF68603-235D-7146-B76B-2CF9B0C3DACC}"/>
                  </a:ext>
                </a:extLst>
              </p:cNvPr>
              <p:cNvPicPr/>
              <p:nvPr/>
            </p:nvPicPr>
            <p:blipFill>
              <a:blip r:embed="rId4"/>
              <a:stretch>
                <a:fillRect/>
              </a:stretch>
            </p:blipFill>
            <p:spPr>
              <a:xfrm>
                <a:off x="940228" y="1849789"/>
                <a:ext cx="415440" cy="235440"/>
              </a:xfrm>
              <a:prstGeom prst="rect">
                <a:avLst/>
              </a:prstGeom>
            </p:spPr>
          </p:pic>
        </mc:Fallback>
      </mc:AlternateContent>
    </p:spTree>
    <p:extLst>
      <p:ext uri="{BB962C8B-B14F-4D97-AF65-F5344CB8AC3E}">
        <p14:creationId xmlns:p14="http://schemas.microsoft.com/office/powerpoint/2010/main" val="21107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799" dirty="0">
                <a:solidFill>
                  <a:schemeClr val="bg1"/>
                </a:solidFill>
                <a:latin typeface="UD Digi Kyokasho NK-B" panose="02020700000000000000" pitchFamily="18" charset="-128"/>
                <a:ea typeface="UD Digi Kyokasho NK-B" panose="02020700000000000000" pitchFamily="18" charset="-128"/>
              </a:rPr>
              <a:t>Ⅰ</a:t>
            </a:r>
            <a:r>
              <a:rPr lang="ja-JP" altLang="en-US" sz="2799">
                <a:solidFill>
                  <a:schemeClr val="bg1"/>
                </a:solidFill>
                <a:latin typeface="UD Digi Kyokasho NK-B" panose="02020700000000000000" pitchFamily="18" charset="-128"/>
                <a:ea typeface="UD Digi Kyokasho NK-B" panose="02020700000000000000" pitchFamily="18" charset="-128"/>
              </a:rPr>
              <a:t>、はじめにー寺報を出すに先立って</a:t>
            </a:r>
            <a:br>
              <a:rPr lang="ja-JP" altLang="en-US" sz="2799">
                <a:solidFill>
                  <a:schemeClr val="bg1"/>
                </a:solidFill>
                <a:latin typeface="UD Digi Kyokasho NK-B" panose="02020700000000000000" pitchFamily="18" charset="-128"/>
                <a:ea typeface="UD Digi Kyokasho NK-B" panose="02020700000000000000" pitchFamily="18" charset="-128"/>
              </a:rPr>
            </a:br>
            <a:r>
              <a:rPr lang="ja-JP" altLang="en-US" sz="2799">
                <a:solidFill>
                  <a:schemeClr val="bg1"/>
                </a:solidFill>
                <a:latin typeface="UD Digi Kyokasho NK-B" panose="02020700000000000000" pitchFamily="18" charset="-128"/>
                <a:ea typeface="UD Digi Kyokasho NK-B" panose="02020700000000000000" pitchFamily="18" charset="-128"/>
              </a:rPr>
              <a:t>　</a:t>
            </a:r>
            <a:r>
              <a:rPr lang="en-US" altLang="ja-JP" sz="2799" dirty="0">
                <a:solidFill>
                  <a:schemeClr val="bg1"/>
                </a:solidFill>
                <a:latin typeface="UD Digi Kyokasho NK-R" panose="02020400000000000000" pitchFamily="18" charset="-128"/>
                <a:ea typeface="UD Digi Kyokasho NK-R" panose="02020400000000000000" pitchFamily="18" charset="-128"/>
              </a:rPr>
              <a:t>②</a:t>
            </a:r>
            <a:r>
              <a:rPr lang="ja-JP" altLang="en-US" sz="2799">
                <a:solidFill>
                  <a:schemeClr val="bg1"/>
                </a:solidFill>
                <a:latin typeface="UD Digi Kyokasho NK-R" panose="02020400000000000000" pitchFamily="18" charset="-128"/>
                <a:ea typeface="UD Digi Kyokasho NK-R" panose="02020400000000000000" pitchFamily="18" charset="-128"/>
              </a:rPr>
              <a:t>寺報を出すメリットは何か？</a:t>
            </a:r>
            <a:endParaRPr lang="ja-JP" altLang="en-US" sz="2799">
              <a:solidFill>
                <a:schemeClr val="bg1"/>
              </a:solidFill>
            </a:endParaRPr>
          </a:p>
        </p:txBody>
      </p:sp>
      <p:sp>
        <p:nvSpPr>
          <p:cNvPr id="23" name="Rectangle 2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9863F9E-FB47-7F46-92BE-EBC4AE7E7F9B}"/>
              </a:ext>
            </a:extLst>
          </p:cNvPr>
          <p:cNvSpPr>
            <a:spLocks noGrp="1"/>
          </p:cNvSpPr>
          <p:nvPr>
            <p:ph idx="1"/>
          </p:nvPr>
        </p:nvSpPr>
        <p:spPr>
          <a:xfrm>
            <a:off x="938882" y="2217345"/>
            <a:ext cx="8302100" cy="3959619"/>
          </a:xfrm>
        </p:spPr>
        <p:txBody>
          <a:bodyPr>
            <a:noAutofit/>
          </a:bodyPr>
          <a:lstStyle/>
          <a:p>
            <a:r>
              <a:rPr lang="ja-JP" altLang="en-US" sz="2000">
                <a:latin typeface="HGMaruGothicMPRO" panose="020F0600000000000000" pitchFamily="34" charset="-128"/>
                <a:ea typeface="HGMaruGothicMPRO" panose="020F0600000000000000" pitchFamily="34" charset="-128"/>
              </a:rPr>
              <a:t>顧客の</a:t>
            </a:r>
            <a:r>
              <a:rPr lang="en-US" altLang="ja-JP" sz="2000" dirty="0">
                <a:latin typeface="HGMaruGothicMPRO" panose="020F0600000000000000" pitchFamily="34" charset="-128"/>
                <a:ea typeface="HGMaruGothicMPRO" panose="020F0600000000000000" pitchFamily="34" charset="-128"/>
              </a:rPr>
              <a:t>84</a:t>
            </a:r>
            <a:r>
              <a:rPr lang="ja-JP" altLang="en-US" sz="2000">
                <a:latin typeface="HGMaruGothicMPRO" panose="020F0600000000000000" pitchFamily="34" charset="-128"/>
                <a:ea typeface="HGMaruGothicMPRO" panose="020F0600000000000000" pitchFamily="34" charset="-128"/>
              </a:rPr>
              <a:t>パーセントは、個人として扱われることを望む</a:t>
            </a:r>
            <a:endParaRPr lang="en-US" altLang="ja-JP" sz="2000" dirty="0">
              <a:latin typeface="HGMaruGothicMPRO" panose="020F0600000000000000" pitchFamily="34" charset="-128"/>
              <a:ea typeface="HGMaruGothicMPRO" panose="020F0600000000000000" pitchFamily="34" charset="-128"/>
            </a:endParaRPr>
          </a:p>
          <a:p>
            <a:r>
              <a:rPr lang="ja-JP" altLang="en-US" sz="2000">
                <a:latin typeface="HGMaruGothicMPRO" panose="020F0600000000000000" pitchFamily="34" charset="-128"/>
                <a:ea typeface="HGMaruGothicMPRO" panose="020F0600000000000000" pitchFamily="34" charset="-128"/>
              </a:rPr>
              <a:t>顧客の</a:t>
            </a:r>
            <a:r>
              <a:rPr lang="en-US" altLang="ja-JP" sz="2000" dirty="0">
                <a:latin typeface="HGMaruGothicMPRO" panose="020F0600000000000000" pitchFamily="34" charset="-128"/>
                <a:ea typeface="HGMaruGothicMPRO" panose="020F0600000000000000" pitchFamily="34" charset="-128"/>
              </a:rPr>
              <a:t>92</a:t>
            </a:r>
            <a:r>
              <a:rPr lang="ja-JP" altLang="en-US" sz="2000">
                <a:latin typeface="HGMaruGothicMPRO" panose="020F0600000000000000" pitchFamily="34" charset="-128"/>
                <a:ea typeface="HGMaruGothicMPRO" panose="020F0600000000000000" pitchFamily="34" charset="-128"/>
              </a:rPr>
              <a:t>パーセントが、情報の入手しやすさに期待している</a:t>
            </a:r>
            <a:endParaRPr lang="en-US" altLang="ja-JP" sz="2000" dirty="0">
              <a:latin typeface="HGMaruGothicMPRO" panose="020F0600000000000000" pitchFamily="34" charset="-128"/>
              <a:ea typeface="HGMaruGothicMPRO" panose="020F0600000000000000" pitchFamily="34" charset="-128"/>
            </a:endParaRPr>
          </a:p>
          <a:p>
            <a:r>
              <a:rPr lang="ja-JP" altLang="en-US" sz="2000">
                <a:latin typeface="HGMaruGothicMPRO" panose="020F0600000000000000" pitchFamily="34" charset="-128"/>
                <a:ea typeface="HGMaruGothicMPRO" panose="020F0600000000000000" pitchFamily="34" charset="-128"/>
              </a:rPr>
              <a:t>顧客の</a:t>
            </a:r>
            <a:r>
              <a:rPr lang="en-US" altLang="ja-JP" sz="2000" dirty="0">
                <a:latin typeface="HGMaruGothicMPRO" panose="020F0600000000000000" pitchFamily="34" charset="-128"/>
                <a:ea typeface="HGMaruGothicMPRO" panose="020F0600000000000000" pitchFamily="34" charset="-128"/>
              </a:rPr>
              <a:t>84</a:t>
            </a:r>
            <a:r>
              <a:rPr lang="ja-JP" altLang="en-US" sz="2000">
                <a:latin typeface="HGMaruGothicMPRO" panose="020F0600000000000000" pitchFamily="34" charset="-128"/>
                <a:ea typeface="HGMaruGothicMPRO" panose="020F0600000000000000" pitchFamily="34" charset="-128"/>
              </a:rPr>
              <a:t>パーセントは、企業が提供する体験は製品・サービスと同じくらい重要だと答えている。</a:t>
            </a:r>
            <a:r>
              <a:rPr lang="ja-JP" altLang="en-US" sz="1200">
                <a:latin typeface="Hiragino Kaku Gothic StdN W8" panose="020B0800000000000000" pitchFamily="34" charset="-128"/>
                <a:ea typeface="Hiragino Kaku Gothic StdN W8" panose="020B0800000000000000" pitchFamily="34" charset="-128"/>
              </a:rPr>
              <a:t>（</a:t>
            </a:r>
            <a:r>
              <a:rPr lang="en-US" altLang="ja-JP" sz="1200" dirty="0">
                <a:latin typeface="Hiragino Kaku Gothic StdN W8" panose="020B0800000000000000" pitchFamily="34" charset="-128"/>
                <a:ea typeface="Hiragino Kaku Gothic StdN W8" panose="020B0800000000000000" pitchFamily="34" charset="-128"/>
              </a:rPr>
              <a:t>『</a:t>
            </a:r>
            <a:r>
              <a:rPr lang="ja-JP" altLang="en-US" sz="1200">
                <a:latin typeface="Hiragino Kaku Gothic StdN W8" panose="020B0800000000000000" pitchFamily="34" charset="-128"/>
                <a:ea typeface="Hiragino Kaku Gothic StdN W8" panose="020B0800000000000000" pitchFamily="34" charset="-128"/>
              </a:rPr>
              <a:t>コネクテッドカスタマーの最新事情</a:t>
            </a:r>
            <a:r>
              <a:rPr lang="en-US" altLang="ja-JP" sz="1200" dirty="0">
                <a:latin typeface="Hiragino Kaku Gothic StdN W8" panose="020B0800000000000000" pitchFamily="34" charset="-128"/>
                <a:ea typeface="Hiragino Kaku Gothic StdN W8" panose="020B0800000000000000" pitchFamily="34" charset="-128"/>
              </a:rPr>
              <a:t>』2018</a:t>
            </a:r>
            <a:r>
              <a:rPr lang="ja-JP" altLang="en-US" sz="1200">
                <a:latin typeface="Hiragino Kaku Gothic StdN W8" panose="020B0800000000000000" pitchFamily="34" charset="-128"/>
                <a:ea typeface="Hiragino Kaku Gothic StdN W8" panose="020B0800000000000000" pitchFamily="34" charset="-128"/>
              </a:rPr>
              <a:t>・</a:t>
            </a:r>
            <a:r>
              <a:rPr lang="en-US" altLang="ja-JP" sz="1200" dirty="0">
                <a:latin typeface="Hiragino Kaku Gothic StdN W8" panose="020B0800000000000000" pitchFamily="34" charset="-128"/>
                <a:ea typeface="Hiragino Kaku Gothic StdN W8" panose="020B0800000000000000" pitchFamily="34" charset="-128"/>
              </a:rPr>
              <a:t>2019</a:t>
            </a:r>
            <a:r>
              <a:rPr lang="ja-JP" altLang="en-US" sz="1200">
                <a:latin typeface="Hiragino Kaku Gothic StdN W8" panose="020B0800000000000000" pitchFamily="34" charset="-128"/>
                <a:ea typeface="Hiragino Kaku Gothic StdN W8" panose="020B0800000000000000" pitchFamily="34" charset="-128"/>
              </a:rPr>
              <a:t>）</a:t>
            </a:r>
            <a:endParaRPr lang="en-US" altLang="ja-JP" sz="1899" dirty="0">
              <a:latin typeface="Hiragino Kaku Gothic StdN W8" panose="020B0800000000000000" pitchFamily="34" charset="-128"/>
              <a:ea typeface="Hiragino Kaku Gothic StdN W8" panose="020B0800000000000000" pitchFamily="34" charset="-128"/>
            </a:endParaRPr>
          </a:p>
          <a:p>
            <a:pPr marL="0" indent="0">
              <a:buNone/>
            </a:pPr>
            <a:r>
              <a:rPr lang="ja-JP" altLang="en-US" sz="1899"/>
              <a:t>　</a:t>
            </a:r>
            <a:endParaRPr lang="en-US" altLang="ja-JP" sz="1899" dirty="0">
              <a:latin typeface="UD Digi Kyokasho NK-B" panose="02020700000000000000" pitchFamily="18" charset="-128"/>
              <a:ea typeface="UD Digi Kyokasho NK-B" panose="02020700000000000000" pitchFamily="18" charset="-128"/>
            </a:endParaRPr>
          </a:p>
          <a:p>
            <a:pPr marL="409575" indent="0">
              <a:lnSpc>
                <a:spcPct val="100000"/>
              </a:lnSpc>
              <a:spcBef>
                <a:spcPts val="1200"/>
              </a:spcBef>
              <a:buNone/>
              <a:tabLst>
                <a:tab pos="3171825" algn="l"/>
              </a:tabLst>
            </a:pPr>
            <a:r>
              <a:rPr lang="ja-JP" altLang="en-US" sz="2200">
                <a:latin typeface="UD Digi Kyokasho NK-B" panose="02020700000000000000" pitchFamily="18" charset="-128"/>
                <a:ea typeface="UD Digi Kyokasho NK-B" panose="02020700000000000000" pitchFamily="18" charset="-128"/>
              </a:rPr>
              <a:t>直接持参する、あるいは送付する寺報によって、「多くの門徒の一人」ではなく、</a:t>
            </a:r>
            <a:r>
              <a:rPr lang="ja-JP" altLang="en-US" sz="2200">
                <a:solidFill>
                  <a:srgbClr val="FF0000"/>
                </a:solidFill>
                <a:latin typeface="UD Digi Kyokasho NK-B" panose="02020700000000000000" pitchFamily="18" charset="-128"/>
                <a:ea typeface="UD Digi Kyokasho NK-B" panose="02020700000000000000" pitchFamily="18" charset="-128"/>
              </a:rPr>
              <a:t>住職と門徒一人の関係</a:t>
            </a:r>
            <a:r>
              <a:rPr lang="ja-JP" altLang="en-US" sz="2200">
                <a:latin typeface="UD Digi Kyokasho NK-B" panose="02020700000000000000" pitchFamily="18" charset="-128"/>
                <a:ea typeface="UD Digi Kyokasho NK-B" panose="02020700000000000000" pitchFamily="18" charset="-128"/>
              </a:rPr>
              <a:t>ができる。</a:t>
            </a:r>
            <a:endParaRPr lang="en-US" altLang="ja-JP" sz="2200" dirty="0">
              <a:latin typeface="UD Digi Kyokasho NK-B" panose="02020700000000000000" pitchFamily="18" charset="-128"/>
              <a:ea typeface="UD Digi Kyokasho NK-B" panose="02020700000000000000" pitchFamily="18" charset="-128"/>
            </a:endParaRPr>
          </a:p>
          <a:p>
            <a:pPr marL="409575" indent="0">
              <a:lnSpc>
                <a:spcPct val="100000"/>
              </a:lnSpc>
              <a:spcBef>
                <a:spcPts val="1200"/>
              </a:spcBef>
              <a:buNone/>
              <a:tabLst>
                <a:tab pos="3171825" algn="l"/>
              </a:tabLst>
            </a:pPr>
            <a:r>
              <a:rPr lang="ja-JP" altLang="en-US" sz="2200">
                <a:latin typeface="UD Digi Kyokasho NK-B" panose="02020700000000000000" pitchFamily="18" charset="-128"/>
                <a:ea typeface="UD Digi Kyokasho NK-B" panose="02020700000000000000" pitchFamily="18" charset="-128"/>
              </a:rPr>
              <a:t>なかなか向こうから聞きづらい情報を、先に提示することによって、</a:t>
            </a:r>
            <a:r>
              <a:rPr lang="ja-JP" altLang="en-US" sz="2200">
                <a:solidFill>
                  <a:srgbClr val="FF0000"/>
                </a:solidFill>
                <a:latin typeface="UD Digi Kyokasho NK-B" panose="02020700000000000000" pitchFamily="18" charset="-128"/>
                <a:ea typeface="UD Digi Kyokasho NK-B" panose="02020700000000000000" pitchFamily="18" charset="-128"/>
              </a:rPr>
              <a:t>安心感</a:t>
            </a:r>
            <a:r>
              <a:rPr lang="ja-JP" altLang="en-US" sz="2200">
                <a:latin typeface="UD Digi Kyokasho NK-B" panose="02020700000000000000" pitchFamily="18" charset="-128"/>
                <a:ea typeface="UD Digi Kyokasho NK-B" panose="02020700000000000000" pitchFamily="18" charset="-128"/>
              </a:rPr>
              <a:t>を与える。</a:t>
            </a:r>
            <a:r>
              <a:rPr lang="ja-JP" altLang="en-US" sz="2200">
                <a:solidFill>
                  <a:srgbClr val="FF0000"/>
                </a:solidFill>
                <a:latin typeface="UD Digi Kyokasho NK-B" panose="02020700000000000000" pitchFamily="18" charset="-128"/>
                <a:ea typeface="UD Digi Kyokasho NK-B" panose="02020700000000000000" pitchFamily="18" charset="-128"/>
              </a:rPr>
              <a:t>会話のきっかけ</a:t>
            </a:r>
            <a:r>
              <a:rPr lang="ja-JP" altLang="en-US" sz="2200">
                <a:latin typeface="UD Digi Kyokasho NK-B" panose="02020700000000000000" pitchFamily="18" charset="-128"/>
                <a:ea typeface="UD Digi Kyokasho NK-B" panose="02020700000000000000" pitchFamily="18" charset="-128"/>
              </a:rPr>
              <a:t>にもなる。</a:t>
            </a:r>
            <a:endParaRPr lang="en-US" altLang="ja-JP" sz="2200" dirty="0">
              <a:latin typeface="UD Digi Kyokasho NK-B" panose="02020700000000000000" pitchFamily="18" charset="-128"/>
              <a:ea typeface="UD Digi Kyokasho NK-B" panose="02020700000000000000" pitchFamily="18" charset="-128"/>
            </a:endParaRPr>
          </a:p>
          <a:p>
            <a:pPr marL="409575" indent="0">
              <a:lnSpc>
                <a:spcPct val="100000"/>
              </a:lnSpc>
              <a:spcBef>
                <a:spcPts val="1200"/>
              </a:spcBef>
              <a:buNone/>
              <a:tabLst>
                <a:tab pos="3171825" algn="l"/>
              </a:tabLst>
            </a:pPr>
            <a:r>
              <a:rPr lang="ja-JP" altLang="en-US" sz="2200">
                <a:solidFill>
                  <a:srgbClr val="FF0000"/>
                </a:solidFill>
                <a:latin typeface="UD Digi Kyokasho NK-B" panose="02020700000000000000" pitchFamily="18" charset="-128"/>
                <a:ea typeface="UD Digi Kyokasho NK-B" panose="02020700000000000000" pitchFamily="18" charset="-128"/>
              </a:rPr>
              <a:t>寺報</a:t>
            </a:r>
            <a:r>
              <a:rPr lang="ja-JP" altLang="en-US" sz="2200">
                <a:latin typeface="UD Digi Kyokasho NK-B" panose="02020700000000000000" pitchFamily="18" charset="-128"/>
                <a:ea typeface="UD Digi Kyokasho NK-B" panose="02020700000000000000" pitchFamily="18" charset="-128"/>
              </a:rPr>
              <a:t>は、寺院が提供する一つの</a:t>
            </a:r>
            <a:r>
              <a:rPr lang="ja-JP" altLang="en-US" sz="2200">
                <a:solidFill>
                  <a:srgbClr val="FF0000"/>
                </a:solidFill>
                <a:latin typeface="UD Digi Kyokasho NK-B" panose="02020700000000000000" pitchFamily="18" charset="-128"/>
                <a:ea typeface="UD Digi Kyokasho NK-B" panose="02020700000000000000" pitchFamily="18" charset="-128"/>
              </a:rPr>
              <a:t>体験</a:t>
            </a:r>
            <a:r>
              <a:rPr lang="ja-JP" altLang="en-US" sz="2200">
                <a:latin typeface="UD Digi Kyokasho NK-B" panose="02020700000000000000" pitchFamily="18" charset="-128"/>
                <a:ea typeface="UD Digi Kyokasho NK-B" panose="02020700000000000000" pitchFamily="18" charset="-128"/>
              </a:rPr>
              <a:t>。</a:t>
            </a:r>
            <a:endParaRPr lang="en-US" altLang="ja-JP" sz="2200" dirty="0">
              <a:latin typeface="UD Digi Kyokasho NK-B" panose="02020700000000000000" pitchFamily="18" charset="-128"/>
              <a:ea typeface="UD Digi Kyokasho NK-B" panose="02020700000000000000" pitchFamily="18" charset="-128"/>
            </a:endParaRPr>
          </a:p>
        </p:txBody>
      </p:sp>
      <p:sp>
        <p:nvSpPr>
          <p:cNvPr id="4" name="下矢印 3">
            <a:extLst>
              <a:ext uri="{FF2B5EF4-FFF2-40B4-BE49-F238E27FC236}">
                <a16:creationId xmlns:a16="http://schemas.microsoft.com/office/drawing/2014/main" id="{59160786-C0DB-C148-BC4D-3A541A60E57D}"/>
              </a:ext>
            </a:extLst>
          </p:cNvPr>
          <p:cNvSpPr/>
          <p:nvPr/>
        </p:nvSpPr>
        <p:spPr>
          <a:xfrm>
            <a:off x="4141075" y="3677516"/>
            <a:ext cx="1623849" cy="338630"/>
          </a:xfrm>
          <a:prstGeom prst="downArrow">
            <a:avLst/>
          </a:prstGeom>
          <a:solidFill>
            <a:srgbClr val="FB2E3D"/>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A8D0B7A7-0F24-9649-A055-8B088229F29C}"/>
              </a:ext>
            </a:extLst>
          </p:cNvPr>
          <p:cNvSpPr>
            <a:spLocks noGrp="1"/>
          </p:cNvSpPr>
          <p:nvPr>
            <p:ph type="sldNum" sz="quarter" idx="12"/>
          </p:nvPr>
        </p:nvSpPr>
        <p:spPr/>
        <p:txBody>
          <a:bodyPr/>
          <a:lstStyle/>
          <a:p>
            <a:fld id="{03F6CB21-E743-4940-8979-9EFD870761E9}" type="slidenum">
              <a:rPr kumimoji="1" lang="ja-JP" altLang="en-US" smtClean="0"/>
              <a:t>5</a:t>
            </a:fld>
            <a:endParaRPr kumimoji="1" lang="ja-JP" altLang="en-US"/>
          </a:p>
        </p:txBody>
      </p:sp>
      <mc:AlternateContent xmlns:mc="http://schemas.openxmlformats.org/markup-compatibility/2006" xmlns:p14="http://schemas.microsoft.com/office/powerpoint/2010/main">
        <mc:Choice Requires="p14">
          <p:contentPart p14:bwMode="auto" r:id="rId2">
            <p14:nvContentPartPr>
              <p14:cNvPr id="6" name="インク 5">
                <a:extLst>
                  <a:ext uri="{FF2B5EF4-FFF2-40B4-BE49-F238E27FC236}">
                    <a16:creationId xmlns:a16="http://schemas.microsoft.com/office/drawing/2014/main" id="{ED81802A-41BE-2E41-B1A2-0275F6FBE3D5}"/>
                  </a:ext>
                </a:extLst>
              </p14:cNvPr>
              <p14:cNvContentPartPr/>
              <p14:nvPr/>
            </p14:nvContentPartPr>
            <p14:xfrm>
              <a:off x="910708" y="2009989"/>
              <a:ext cx="404280" cy="44280"/>
            </p14:xfrm>
          </p:contentPart>
        </mc:Choice>
        <mc:Fallback xmlns="">
          <p:pic>
            <p:nvPicPr>
              <p:cNvPr id="6" name="インク 5">
                <a:extLst>
                  <a:ext uri="{FF2B5EF4-FFF2-40B4-BE49-F238E27FC236}">
                    <a16:creationId xmlns:a16="http://schemas.microsoft.com/office/drawing/2014/main" id="{ED81802A-41BE-2E41-B1A2-0275F6FBE3D5}"/>
                  </a:ext>
                </a:extLst>
              </p:cNvPr>
              <p:cNvPicPr/>
              <p:nvPr/>
            </p:nvPicPr>
            <p:blipFill>
              <a:blip r:embed="rId3"/>
              <a:stretch>
                <a:fillRect/>
              </a:stretch>
            </p:blipFill>
            <p:spPr>
              <a:xfrm>
                <a:off x="847708" y="1947349"/>
                <a:ext cx="529920" cy="169920"/>
              </a:xfrm>
              <a:prstGeom prst="rect">
                <a:avLst/>
              </a:prstGeom>
            </p:spPr>
          </p:pic>
        </mc:Fallback>
      </mc:AlternateContent>
    </p:spTree>
    <p:extLst>
      <p:ext uri="{BB962C8B-B14F-4D97-AF65-F5344CB8AC3E}">
        <p14:creationId xmlns:p14="http://schemas.microsoft.com/office/powerpoint/2010/main" val="12396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Ⅰ</a:t>
            </a:r>
            <a:r>
              <a:rPr lang="ja-JP" altLang="en-US" sz="2500">
                <a:solidFill>
                  <a:schemeClr val="bg1"/>
                </a:solidFill>
                <a:latin typeface="UD Digi Kyokasho NK-B" panose="02020700000000000000" pitchFamily="18" charset="-128"/>
                <a:ea typeface="UD Digi Kyokasho NK-B" panose="02020700000000000000" pitchFamily="18" charset="-128"/>
              </a:rPr>
              <a:t>、はじめにー寺報を出すに先立って</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③コンテンツ候補（どういうことを寺報に記載するのか）</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9863F9E-FB47-7F46-92BE-EBC4AE7E7F9B}"/>
              </a:ext>
            </a:extLst>
          </p:cNvPr>
          <p:cNvSpPr>
            <a:spLocks noGrp="1"/>
          </p:cNvSpPr>
          <p:nvPr>
            <p:ph idx="1"/>
          </p:nvPr>
        </p:nvSpPr>
        <p:spPr>
          <a:xfrm>
            <a:off x="435139" y="2109593"/>
            <a:ext cx="9148943" cy="3959619"/>
          </a:xfrm>
        </p:spPr>
        <p:txBody>
          <a:bodyPr numCol="2" spcCol="432000">
            <a:noAutofit/>
          </a:bodyPr>
          <a:lstStyle/>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お寺の行事報告</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住職、坊守、副住職、寺族の日頃思っていること（随想・コラム）</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年間行事案内</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年回表（年忌表）</a:t>
            </a:r>
            <a:r>
              <a:rPr lang="ja-JP" altLang="en-US" sz="1600">
                <a:latin typeface="UD Digi Kyokasho NK-B" panose="02020700000000000000" pitchFamily="18" charset="-128"/>
                <a:ea typeface="UD Digi Kyokasho NK-B" panose="02020700000000000000" pitchFamily="18" charset="-128"/>
              </a:rPr>
              <a:t>（個人名を出していい状況であれば名前を記載）</a:t>
            </a:r>
            <a:endParaRPr lang="en-US" altLang="ja-JP" sz="18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訃報</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募集記事</a:t>
            </a:r>
            <a:r>
              <a:rPr lang="ja-JP" altLang="en-US" sz="1600">
                <a:latin typeface="UD Digi Kyokasho NK-B" panose="02020700000000000000" pitchFamily="18" charset="-128"/>
                <a:ea typeface="UD Digi Kyokasho NK-B" panose="02020700000000000000" pitchFamily="18" charset="-128"/>
              </a:rPr>
              <a:t>（○○あげます、〇〇さがしてます、</a:t>
            </a:r>
            <a:r>
              <a:rPr lang="en-US" altLang="ja-JP" sz="1600" dirty="0">
                <a:latin typeface="UD Digi Kyokasho NK-B" panose="02020700000000000000" pitchFamily="18" charset="-128"/>
                <a:ea typeface="UD Digi Kyokasho NK-B" panose="02020700000000000000" pitchFamily="18" charset="-128"/>
              </a:rPr>
              <a:t>〜</a:t>
            </a:r>
            <a:r>
              <a:rPr lang="ja-JP" altLang="en-US" sz="1600">
                <a:latin typeface="UD Digi Kyokasho NK-B" panose="02020700000000000000" pitchFamily="18" charset="-128"/>
                <a:ea typeface="UD Digi Kyokasho NK-B" panose="02020700000000000000" pitchFamily="18" charset="-128"/>
              </a:rPr>
              <a:t>やりますので、お手伝い募集！など）</a:t>
            </a:r>
            <a:endParaRPr lang="en-US" altLang="ja-JP" sz="16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仏教語解説</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短めの法話</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仏事相談（</a:t>
            </a:r>
            <a:r>
              <a:rPr lang="en-US" altLang="ja-JP" sz="2200" dirty="0">
                <a:latin typeface="UD Digi Kyokasho NK-B" panose="02020700000000000000" pitchFamily="18" charset="-128"/>
                <a:ea typeface="UD Digi Kyokasho NK-B" panose="02020700000000000000" pitchFamily="18" charset="-128"/>
              </a:rPr>
              <a:t>Q</a:t>
            </a:r>
            <a:r>
              <a:rPr lang="ja-JP" altLang="en-US" sz="2200">
                <a:latin typeface="UD Digi Kyokasho NK-B" panose="02020700000000000000" pitchFamily="18" charset="-128"/>
                <a:ea typeface="UD Digi Kyokasho NK-B" panose="02020700000000000000" pitchFamily="18" charset="-128"/>
              </a:rPr>
              <a:t> </a:t>
            </a:r>
            <a:r>
              <a:rPr lang="en-US" altLang="ja-JP" sz="2200" dirty="0">
                <a:latin typeface="UD Digi Kyokasho NK-B" panose="02020700000000000000" pitchFamily="18" charset="-128"/>
                <a:ea typeface="UD Digi Kyokasho NK-B" panose="02020700000000000000" pitchFamily="18" charset="-128"/>
              </a:rPr>
              <a:t>&amp;A</a:t>
            </a:r>
            <a:r>
              <a:rPr lang="ja-JP" altLang="en-US" sz="2200">
                <a:latin typeface="UD Digi Kyokasho NK-B" panose="02020700000000000000" pitchFamily="18" charset="-128"/>
                <a:ea typeface="UD Digi Kyokasho NK-B" panose="02020700000000000000" pitchFamily="18" charset="-128"/>
              </a:rPr>
              <a:t>）</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身近な歴史探訪</a:t>
            </a:r>
            <a:r>
              <a:rPr lang="ja-JP" altLang="en-US" sz="160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ex.〜</a:t>
            </a:r>
            <a:r>
              <a:rPr lang="ja-JP" altLang="en-US" sz="1600">
                <a:latin typeface="UD Digi Kyokasho NK-B" panose="02020700000000000000" pitchFamily="18" charset="-128"/>
                <a:ea typeface="UD Digi Kyokasho NK-B" panose="02020700000000000000" pitchFamily="18" charset="-128"/>
              </a:rPr>
              <a:t>のおじいちゃんのクワ）</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仏事のマナー紹介</a:t>
            </a:r>
            <a:endParaRPr lang="en-US" altLang="ja-JP" sz="22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お内仏の荘厳</a:t>
            </a:r>
            <a:r>
              <a:rPr lang="ja-JP" altLang="en-US" sz="1600">
                <a:latin typeface="UD Digi Kyokasho NK-B" panose="02020700000000000000" pitchFamily="18" charset="-128"/>
                <a:ea typeface="UD Digi Kyokasho NK-B" panose="02020700000000000000" pitchFamily="18" charset="-128"/>
              </a:rPr>
              <a:t>（</a:t>
            </a:r>
            <a:r>
              <a:rPr lang="en-US" altLang="ja-JP" sz="1600" dirty="0">
                <a:latin typeface="UD Digi Kyokasho NK-B" panose="02020700000000000000" pitchFamily="18" charset="-128"/>
                <a:ea typeface="UD Digi Kyokasho NK-B" panose="02020700000000000000" pitchFamily="18" charset="-128"/>
              </a:rPr>
              <a:t>ex.</a:t>
            </a:r>
            <a:r>
              <a:rPr lang="ja-JP" altLang="en-US" sz="1600">
                <a:latin typeface="UD Digi Kyokasho NK-B" panose="02020700000000000000" pitchFamily="18" charset="-128"/>
                <a:ea typeface="UD Digi Kyokasho NK-B" panose="02020700000000000000" pitchFamily="18" charset="-128"/>
              </a:rPr>
              <a:t>連載にして、だんだんと荘厳が完成していくように（デ○ゴスティーニ方式））</a:t>
            </a:r>
            <a:endParaRPr lang="en-US" altLang="ja-JP" sz="1600" dirty="0">
              <a:latin typeface="UD Digi Kyokasho NK-B" panose="02020700000000000000" pitchFamily="18" charset="-128"/>
              <a:ea typeface="UD Digi Kyokasho NK-B" panose="02020700000000000000" pitchFamily="18" charset="-128"/>
            </a:endParaRPr>
          </a:p>
          <a:p>
            <a:pPr marL="469900" indent="-457200">
              <a:lnSpc>
                <a:spcPct val="100000"/>
              </a:lnSpc>
              <a:spcBef>
                <a:spcPts val="800"/>
              </a:spcBef>
              <a:buFont typeface="+mj-lt"/>
              <a:buAutoNum type="alphaLcPeriod"/>
              <a:tabLst>
                <a:tab pos="3171825" algn="l"/>
              </a:tabLst>
            </a:pPr>
            <a:r>
              <a:rPr lang="ja-JP" altLang="en-US" sz="2200">
                <a:latin typeface="UD Digi Kyokasho NK-B" panose="02020700000000000000" pitchFamily="18" charset="-128"/>
                <a:ea typeface="UD Digi Kyokasho NK-B" panose="02020700000000000000" pitchFamily="18" charset="-128"/>
              </a:rPr>
              <a:t>いざというときの相談チャート</a:t>
            </a:r>
            <a:endParaRPr lang="en-US" altLang="ja-JP" sz="2200" dirty="0">
              <a:latin typeface="UD Digi Kyokasho NK-B" panose="02020700000000000000" pitchFamily="18" charset="-128"/>
              <a:ea typeface="UD Digi Kyokasho NK-B" panose="02020700000000000000" pitchFamily="18" charset="-128"/>
            </a:endParaRPr>
          </a:p>
        </p:txBody>
      </p:sp>
      <p:sp>
        <p:nvSpPr>
          <p:cNvPr id="4" name="ストライプ矢印 3">
            <a:extLst>
              <a:ext uri="{FF2B5EF4-FFF2-40B4-BE49-F238E27FC236}">
                <a16:creationId xmlns:a16="http://schemas.microsoft.com/office/drawing/2014/main" id="{B68C9100-8AB8-6C40-8FC3-CCEB37F8F87B}"/>
              </a:ext>
            </a:extLst>
          </p:cNvPr>
          <p:cNvSpPr/>
          <p:nvPr/>
        </p:nvSpPr>
        <p:spPr>
          <a:xfrm>
            <a:off x="2512116" y="6095315"/>
            <a:ext cx="443345" cy="37407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17CB1C2-756F-8245-85DB-14F33CB74A34}"/>
              </a:ext>
            </a:extLst>
          </p:cNvPr>
          <p:cNvSpPr txBox="1"/>
          <p:nvPr/>
        </p:nvSpPr>
        <p:spPr>
          <a:xfrm>
            <a:off x="3083585" y="5804738"/>
            <a:ext cx="6500497" cy="830997"/>
          </a:xfrm>
          <a:prstGeom prst="rect">
            <a:avLst/>
          </a:prstGeom>
          <a:noFill/>
        </p:spPr>
        <p:txBody>
          <a:bodyPr wrap="none" rtlCol="0">
            <a:spAutoFit/>
          </a:bodyPr>
          <a:lstStyle/>
          <a:p>
            <a:r>
              <a:rPr kumimoji="1" lang="ja-JP" altLang="en-US" sz="2000">
                <a:ln w="0"/>
                <a:solidFill>
                  <a:srgbClr val="FB2E3D"/>
                </a:solidFill>
                <a:effectLst>
                  <a:outerShdw blurRad="38100" dist="19050" dir="2700000" algn="tl" rotWithShape="0">
                    <a:schemeClr val="dk1">
                      <a:alpha val="40000"/>
                    </a:schemeClr>
                  </a:outerShdw>
                </a:effectLst>
                <a:latin typeface="Hiragino Kaku Gothic StdN W8" panose="020B0800000000000000" pitchFamily="34" charset="-128"/>
                <a:ea typeface="Hiragino Kaku Gothic StdN W8" panose="020B0800000000000000" pitchFamily="34" charset="-128"/>
              </a:rPr>
              <a:t>実は、ほぼ</a:t>
            </a:r>
            <a:r>
              <a:rPr kumimoji="1" lang="ja-JP" altLang="en-US" sz="2800">
                <a:ln w="0"/>
                <a:solidFill>
                  <a:srgbClr val="FB2E3D"/>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rPr>
              <a:t>自分で作文</a:t>
            </a:r>
            <a:r>
              <a:rPr lang="ja-JP" altLang="en-US" sz="2800">
                <a:ln w="0"/>
                <a:solidFill>
                  <a:srgbClr val="FB2E3D"/>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rPr>
              <a:t>しなくても</a:t>
            </a:r>
            <a:r>
              <a:rPr kumimoji="1" lang="ja-JP" altLang="en-US" sz="2000">
                <a:ln w="0"/>
                <a:solidFill>
                  <a:srgbClr val="FB2E3D"/>
                </a:solidFill>
                <a:effectLst>
                  <a:outerShdw blurRad="38100" dist="19050" dir="2700000" algn="tl" rotWithShape="0">
                    <a:schemeClr val="dk1">
                      <a:alpha val="40000"/>
                    </a:schemeClr>
                  </a:outerShdw>
                </a:effectLst>
                <a:latin typeface="Hiragino Kaku Gothic StdN W8" panose="020B0800000000000000" pitchFamily="34" charset="-128"/>
                <a:ea typeface="Hiragino Kaku Gothic StdN W8" panose="020B0800000000000000" pitchFamily="34" charset="-128"/>
              </a:rPr>
              <a:t>寺報は作れる！</a:t>
            </a:r>
            <a:endParaRPr kumimoji="1" lang="en-US" altLang="ja-JP" sz="2000" dirty="0">
              <a:ln w="0"/>
              <a:solidFill>
                <a:srgbClr val="FB2E3D"/>
              </a:solidFill>
              <a:effectLst>
                <a:outerShdw blurRad="38100" dist="19050" dir="2700000" algn="tl" rotWithShape="0">
                  <a:schemeClr val="dk1">
                    <a:alpha val="40000"/>
                  </a:schemeClr>
                </a:outerShdw>
              </a:effectLst>
              <a:latin typeface="Hiragino Kaku Gothic StdN W8" panose="020B0800000000000000" pitchFamily="34" charset="-128"/>
              <a:ea typeface="Hiragino Kaku Gothic StdN W8" panose="020B0800000000000000" pitchFamily="34" charset="-128"/>
            </a:endParaRPr>
          </a:p>
          <a:p>
            <a:r>
              <a:rPr kumimoji="1" lang="ja-JP" altLang="en-US" sz="2000">
                <a:ln w="0"/>
                <a:solidFill>
                  <a:srgbClr val="FB2E3D"/>
                </a:solidFill>
                <a:effectLst>
                  <a:outerShdw blurRad="38100" dist="19050" dir="2700000" algn="tl" rotWithShape="0">
                    <a:schemeClr val="dk1">
                      <a:alpha val="40000"/>
                    </a:schemeClr>
                  </a:outerShdw>
                </a:effectLst>
                <a:latin typeface="Hiragino Kaku Gothic StdN W8" panose="020B0800000000000000" pitchFamily="34" charset="-128"/>
                <a:ea typeface="Hiragino Kaku Gothic StdN W8" panose="020B0800000000000000" pitchFamily="34" charset="-128"/>
              </a:rPr>
              <a:t>（大谷派刊行物を流用すれば</a:t>
            </a:r>
            <a:r>
              <a:rPr kumimoji="1" lang="en-US" altLang="ja-JP" sz="2000" dirty="0">
                <a:ln w="0"/>
                <a:solidFill>
                  <a:srgbClr val="FB2E3D"/>
                </a:solidFill>
                <a:effectLst>
                  <a:outerShdw blurRad="38100" dist="19050" dir="2700000" algn="tl" rotWithShape="0">
                    <a:schemeClr val="dk1">
                      <a:alpha val="40000"/>
                    </a:schemeClr>
                  </a:outerShdw>
                </a:effectLst>
                <a:latin typeface="Hiragino Kaku Gothic StdN W8" panose="020B0800000000000000" pitchFamily="34" charset="-128"/>
                <a:ea typeface="Hiragino Kaku Gothic StdN W8" panose="020B0800000000000000" pitchFamily="34" charset="-128"/>
              </a:rPr>
              <a:t>OK</a:t>
            </a:r>
            <a:r>
              <a:rPr kumimoji="1" lang="ja-JP" altLang="en-US" sz="2000">
                <a:ln w="0"/>
                <a:solidFill>
                  <a:srgbClr val="FB2E3D"/>
                </a:solidFill>
                <a:effectLst>
                  <a:outerShdw blurRad="38100" dist="19050" dir="2700000" algn="tl" rotWithShape="0">
                    <a:schemeClr val="dk1">
                      <a:alpha val="40000"/>
                    </a:schemeClr>
                  </a:outerShdw>
                </a:effectLst>
                <a:latin typeface="Hiragino Kaku Gothic StdN W8" panose="020B0800000000000000" pitchFamily="34" charset="-128"/>
                <a:ea typeface="Hiragino Kaku Gothic StdN W8" panose="020B0800000000000000" pitchFamily="34" charset="-128"/>
              </a:rPr>
              <a:t>）</a:t>
            </a:r>
          </a:p>
        </p:txBody>
      </p:sp>
      <p:sp>
        <p:nvSpPr>
          <p:cNvPr id="6" name="スライド番号プレースホルダー 5">
            <a:extLst>
              <a:ext uri="{FF2B5EF4-FFF2-40B4-BE49-F238E27FC236}">
                <a16:creationId xmlns:a16="http://schemas.microsoft.com/office/drawing/2014/main" id="{14BBD778-B6E7-4947-B2B6-620AA93B3638}"/>
              </a:ext>
            </a:extLst>
          </p:cNvPr>
          <p:cNvSpPr>
            <a:spLocks noGrp="1"/>
          </p:cNvSpPr>
          <p:nvPr>
            <p:ph type="sldNum" sz="quarter" idx="12"/>
          </p:nvPr>
        </p:nvSpPr>
        <p:spPr/>
        <p:txBody>
          <a:bodyPr/>
          <a:lstStyle/>
          <a:p>
            <a:fld id="{03F6CB21-E743-4940-8979-9EFD870761E9}" type="slidenum">
              <a:rPr kumimoji="1" lang="ja-JP" altLang="en-US" smtClean="0"/>
              <a:t>6</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7" name="インク 6">
                <a:extLst>
                  <a:ext uri="{FF2B5EF4-FFF2-40B4-BE49-F238E27FC236}">
                    <a16:creationId xmlns:a16="http://schemas.microsoft.com/office/drawing/2014/main" id="{7028FF83-FEC9-6842-A510-1D3A4F9CAEE8}"/>
                  </a:ext>
                </a:extLst>
              </p14:cNvPr>
              <p14:cNvContentPartPr/>
              <p14:nvPr/>
            </p14:nvContentPartPr>
            <p14:xfrm>
              <a:off x="950308" y="1981909"/>
              <a:ext cx="412920" cy="68760"/>
            </p14:xfrm>
          </p:contentPart>
        </mc:Choice>
        <mc:Fallback xmlns="">
          <p:pic>
            <p:nvPicPr>
              <p:cNvPr id="7" name="インク 6">
                <a:extLst>
                  <a:ext uri="{FF2B5EF4-FFF2-40B4-BE49-F238E27FC236}">
                    <a16:creationId xmlns:a16="http://schemas.microsoft.com/office/drawing/2014/main" id="{7028FF83-FEC9-6842-A510-1D3A4F9CAEE8}"/>
                  </a:ext>
                </a:extLst>
              </p:cNvPr>
              <p:cNvPicPr/>
              <p:nvPr/>
            </p:nvPicPr>
            <p:blipFill>
              <a:blip r:embed="rId4"/>
              <a:stretch>
                <a:fillRect/>
              </a:stretch>
            </p:blipFill>
            <p:spPr>
              <a:xfrm>
                <a:off x="887668" y="1918909"/>
                <a:ext cx="538560" cy="194400"/>
              </a:xfrm>
              <a:prstGeom prst="rect">
                <a:avLst/>
              </a:prstGeom>
            </p:spPr>
          </p:pic>
        </mc:Fallback>
      </mc:AlternateContent>
    </p:spTree>
    <p:extLst>
      <p:ext uri="{BB962C8B-B14F-4D97-AF65-F5344CB8AC3E}">
        <p14:creationId xmlns:p14="http://schemas.microsoft.com/office/powerpoint/2010/main" val="41829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Ⅱ</a:t>
            </a:r>
            <a:r>
              <a:rPr lang="ja-JP" altLang="en-US" sz="2500">
                <a:solidFill>
                  <a:schemeClr val="bg1"/>
                </a:solidFill>
                <a:latin typeface="UD Digi Kyokasho NK-B" panose="02020700000000000000" pitchFamily="18" charset="-128"/>
                <a:ea typeface="UD Digi Kyokasho NK-B" panose="02020700000000000000" pitchFamily="18" charset="-128"/>
              </a:rPr>
              <a:t>、各素材</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9863F9E-FB47-7F46-92BE-EBC4AE7E7F9B}"/>
              </a:ext>
            </a:extLst>
          </p:cNvPr>
          <p:cNvSpPr>
            <a:spLocks noGrp="1"/>
          </p:cNvSpPr>
          <p:nvPr>
            <p:ph idx="1"/>
          </p:nvPr>
        </p:nvSpPr>
        <p:spPr>
          <a:xfrm>
            <a:off x="492161" y="2010757"/>
            <a:ext cx="8963891" cy="4523499"/>
          </a:xfrm>
          <a:noFill/>
        </p:spPr>
        <p:txBody>
          <a:bodyPr>
            <a:noAutofit/>
          </a:bodyPr>
          <a:lstStyle/>
          <a:p>
            <a:r>
              <a:rPr lang="ja-JP" altLang="en-US" sz="2000" dirty="0">
                <a:latin typeface="HGMaruGothicMPRO" panose="020F0600000000000000" pitchFamily="34" charset="-128"/>
                <a:ea typeface="HGMaruGothicMPRO" panose="020F0600000000000000" pitchFamily="34" charset="-128"/>
              </a:rPr>
              <a:t>大きさは、</a:t>
            </a:r>
            <a:r>
              <a:rPr lang="en-US" altLang="ja-JP" sz="2000" dirty="0">
                <a:solidFill>
                  <a:srgbClr val="FF0000"/>
                </a:solidFill>
                <a:latin typeface="HGMaruGothicMPRO" panose="020F0600000000000000" pitchFamily="34" charset="-128"/>
                <a:ea typeface="HGMaruGothicMPRO" panose="020F0600000000000000" pitchFamily="34" charset="-128"/>
              </a:rPr>
              <a:t>A4</a:t>
            </a:r>
            <a:r>
              <a:rPr lang="ja-JP" altLang="en-US" sz="2000" dirty="0">
                <a:latin typeface="HGMaruGothicMPRO" panose="020F0600000000000000" pitchFamily="34" charset="-128"/>
                <a:ea typeface="HGMaruGothicMPRO" panose="020F0600000000000000" pitchFamily="34" charset="-128"/>
              </a:rPr>
              <a:t>と</a:t>
            </a:r>
            <a:r>
              <a:rPr lang="en-US" altLang="ja-JP" sz="2000" dirty="0">
                <a:solidFill>
                  <a:srgbClr val="FF0000"/>
                </a:solidFill>
                <a:latin typeface="HGMaruGothicMPRO" panose="020F0600000000000000" pitchFamily="34" charset="-128"/>
                <a:ea typeface="HGMaruGothicMPRO" panose="020F0600000000000000" pitchFamily="34" charset="-128"/>
              </a:rPr>
              <a:t>A3</a:t>
            </a:r>
            <a:r>
              <a:rPr lang="ja-JP" altLang="en-US" sz="2000" dirty="0">
                <a:solidFill>
                  <a:srgbClr val="FF0000"/>
                </a:solidFill>
                <a:latin typeface="HGMaruGothicMPRO" panose="020F0600000000000000" pitchFamily="34" charset="-128"/>
                <a:ea typeface="HGMaruGothicMPRO" panose="020F0600000000000000" pitchFamily="34" charset="-128"/>
              </a:rPr>
              <a:t>二つ折</a:t>
            </a:r>
            <a:r>
              <a:rPr lang="ja-JP" altLang="en-US" sz="2000" dirty="0">
                <a:latin typeface="HGMaruGothicMPRO" panose="020F0600000000000000" pitchFamily="34" charset="-128"/>
                <a:ea typeface="HGMaruGothicMPRO" panose="020F0600000000000000" pitchFamily="34" charset="-128"/>
              </a:rPr>
              <a:t>の</a:t>
            </a:r>
            <a:r>
              <a:rPr lang="en-US" altLang="ja-JP" sz="2000" dirty="0">
                <a:latin typeface="HGMaruGothicMPRO" panose="020F0600000000000000" pitchFamily="34" charset="-128"/>
                <a:ea typeface="HGMaruGothicMPRO" panose="020F0600000000000000" pitchFamily="34" charset="-128"/>
              </a:rPr>
              <a:t>2</a:t>
            </a:r>
            <a:r>
              <a:rPr lang="ja-JP" altLang="en-US" sz="2000" dirty="0">
                <a:latin typeface="HGMaruGothicMPRO" panose="020F0600000000000000" pitchFamily="34" charset="-128"/>
                <a:ea typeface="HGMaruGothicMPRO" panose="020F0600000000000000" pitchFamily="34" charset="-128"/>
              </a:rPr>
              <a:t>パターン（中間ページを増やして</a:t>
            </a:r>
            <a:r>
              <a:rPr lang="en-US" altLang="ja-JP" sz="2000" dirty="0">
                <a:latin typeface="HGMaruGothicMPRO" panose="020F0600000000000000" pitchFamily="34" charset="-128"/>
                <a:ea typeface="HGMaruGothicMPRO" panose="020F0600000000000000" pitchFamily="34" charset="-128"/>
              </a:rPr>
              <a:t>10</a:t>
            </a:r>
            <a:r>
              <a:rPr lang="ja-JP" altLang="en-US" sz="2000" dirty="0">
                <a:latin typeface="HGMaruGothicMPRO" panose="020F0600000000000000" pitchFamily="34" charset="-128"/>
                <a:ea typeface="HGMaruGothicMPRO" panose="020F0600000000000000" pitchFamily="34" charset="-128"/>
              </a:rPr>
              <a:t>ページ～に</a:t>
            </a:r>
            <a:r>
              <a:rPr lang="ja-JP" altLang="en-US" sz="2000">
                <a:latin typeface="HGMaruGothicMPRO" panose="020F0600000000000000" pitchFamily="34" charset="-128"/>
                <a:ea typeface="HGMaruGothicMPRO" panose="020F0600000000000000" pitchFamily="34" charset="-128"/>
              </a:rPr>
              <a:t>することも可能</a:t>
            </a:r>
            <a:r>
              <a:rPr lang="ja-JP" altLang="en-US" sz="2000" dirty="0">
                <a:latin typeface="HGMaruGothicMPRO" panose="020F0600000000000000" pitchFamily="34" charset="-128"/>
                <a:ea typeface="HGMaruGothicMPRO" panose="020F0600000000000000" pitchFamily="34" charset="-128"/>
              </a:rPr>
              <a:t>）。</a:t>
            </a:r>
            <a:endParaRPr lang="en-US" altLang="ja-JP" sz="2000" dirty="0">
              <a:latin typeface="HGMaruGothicMPRO" panose="020F0600000000000000" pitchFamily="34" charset="-128"/>
              <a:ea typeface="HGMaruGothicMPRO" panose="020F0600000000000000" pitchFamily="34" charset="-128"/>
            </a:endParaRPr>
          </a:p>
          <a:p>
            <a:r>
              <a:rPr lang="ja-JP" altLang="en-US" sz="2000" dirty="0">
                <a:latin typeface="HGMaruGothicMPRO" panose="020F0600000000000000" pitchFamily="34" charset="-128"/>
                <a:ea typeface="HGMaruGothicMPRO" panose="020F0600000000000000" pitchFamily="34" charset="-128"/>
              </a:rPr>
              <a:t>使用アプリは、</a:t>
            </a:r>
            <a:r>
              <a:rPr lang="en-US" altLang="ja-JP" sz="2000" dirty="0">
                <a:solidFill>
                  <a:srgbClr val="FF0000"/>
                </a:solidFill>
                <a:latin typeface="HGMaruGothicMPRO" panose="020F0600000000000000" pitchFamily="34" charset="-128"/>
                <a:ea typeface="HGMaruGothicMPRO" panose="020F0600000000000000" pitchFamily="34" charset="-128"/>
              </a:rPr>
              <a:t>Word</a:t>
            </a:r>
            <a:r>
              <a:rPr lang="ja-JP" altLang="en-US" sz="2000" dirty="0">
                <a:latin typeface="HGMaruGothicMPRO" panose="020F0600000000000000" pitchFamily="34" charset="-128"/>
                <a:ea typeface="HGMaruGothicMPRO" panose="020F0600000000000000" pitchFamily="34" charset="-128"/>
              </a:rPr>
              <a:t>（ワード）、</a:t>
            </a:r>
            <a:r>
              <a:rPr lang="en-US" altLang="ja-JP" sz="2000" dirty="0">
                <a:solidFill>
                  <a:srgbClr val="FF0000"/>
                </a:solidFill>
                <a:latin typeface="HGMaruGothicMPRO" panose="020F0600000000000000" pitchFamily="34" charset="-128"/>
                <a:ea typeface="HGMaruGothicMPRO" panose="020F0600000000000000" pitchFamily="34" charset="-128"/>
              </a:rPr>
              <a:t>PowerPoint</a:t>
            </a:r>
            <a:r>
              <a:rPr lang="ja-JP" altLang="en-US" sz="2000" dirty="0">
                <a:latin typeface="HGMaruGothicMPRO" panose="020F0600000000000000" pitchFamily="34" charset="-128"/>
                <a:ea typeface="HGMaruGothicMPRO" panose="020F0600000000000000" pitchFamily="34" charset="-128"/>
              </a:rPr>
              <a:t>（パワーポイント）</a:t>
            </a:r>
            <a:r>
              <a:rPr lang="en-US" altLang="ja-JP" sz="2000" dirty="0">
                <a:latin typeface="HGMaruGothicMPRO" panose="020F0600000000000000" pitchFamily="34" charset="-128"/>
                <a:ea typeface="HGMaruGothicMPRO" panose="020F0600000000000000" pitchFamily="34" charset="-128"/>
              </a:rPr>
              <a:t>2</a:t>
            </a:r>
            <a:r>
              <a:rPr lang="ja-JP" altLang="en-US" sz="2000" dirty="0">
                <a:latin typeface="HGMaruGothicMPRO" panose="020F0600000000000000" pitchFamily="34" charset="-128"/>
                <a:ea typeface="HGMaruGothicMPRO" panose="020F0600000000000000" pitchFamily="34" charset="-128"/>
              </a:rPr>
              <a:t>つ。</a:t>
            </a:r>
            <a:endParaRPr lang="en-US" altLang="ja-JP" sz="2000" dirty="0">
              <a:latin typeface="HGMaruGothicMPRO" panose="020F0600000000000000" pitchFamily="34" charset="-128"/>
              <a:ea typeface="HGMaruGothicMPRO" panose="020F0600000000000000" pitchFamily="34" charset="-128"/>
            </a:endParaRPr>
          </a:p>
          <a:p>
            <a:r>
              <a:rPr lang="ja-JP" altLang="en-US" sz="2000" dirty="0">
                <a:latin typeface="HGMaruGothicMPRO" panose="020F0600000000000000" pitchFamily="34" charset="-128"/>
                <a:ea typeface="HGMaruGothicMPRO" panose="020F0600000000000000" pitchFamily="34" charset="-128"/>
              </a:rPr>
              <a:t>作成方法は、</a:t>
            </a:r>
            <a:r>
              <a:rPr lang="ja-JP" altLang="en-US" sz="2000" dirty="0">
                <a:solidFill>
                  <a:srgbClr val="FF0000"/>
                </a:solidFill>
                <a:latin typeface="HGMaruGothicMPRO" panose="020F0600000000000000" pitchFamily="34" charset="-128"/>
                <a:ea typeface="HGMaruGothicMPRO" panose="020F0600000000000000" pitchFamily="34" charset="-128"/>
              </a:rPr>
              <a:t>入力</a:t>
            </a:r>
            <a:r>
              <a:rPr lang="ja-JP" altLang="en-US" sz="2000" dirty="0">
                <a:latin typeface="HGMaruGothicMPRO" panose="020F0600000000000000" pitchFamily="34" charset="-128"/>
                <a:ea typeface="HGMaruGothicMPRO" panose="020F0600000000000000" pitchFamily="34" charset="-128"/>
              </a:rPr>
              <a:t>か、</a:t>
            </a:r>
            <a:r>
              <a:rPr lang="ja-JP" altLang="en-US" sz="2000" dirty="0">
                <a:solidFill>
                  <a:srgbClr val="FF0000"/>
                </a:solidFill>
                <a:latin typeface="HGMaruGothicMPRO" panose="020F0600000000000000" pitchFamily="34" charset="-128"/>
                <a:ea typeface="HGMaruGothicMPRO" panose="020F0600000000000000" pitchFamily="34" charset="-128"/>
              </a:rPr>
              <a:t>手書き</a:t>
            </a:r>
            <a:r>
              <a:rPr lang="ja-JP" altLang="en-US" sz="2000" dirty="0">
                <a:latin typeface="HGMaruGothicMPRO" panose="020F0600000000000000" pitchFamily="34" charset="-128"/>
                <a:ea typeface="HGMaruGothicMPRO" panose="020F0600000000000000" pitchFamily="34" charset="-128"/>
              </a:rPr>
              <a:t>の</a:t>
            </a:r>
            <a:r>
              <a:rPr lang="en-US" altLang="ja-JP" sz="2000" dirty="0">
                <a:latin typeface="HGMaruGothicMPRO" panose="020F0600000000000000" pitchFamily="34" charset="-128"/>
                <a:ea typeface="HGMaruGothicMPRO" panose="020F0600000000000000" pitchFamily="34" charset="-128"/>
              </a:rPr>
              <a:t>2</a:t>
            </a:r>
            <a:r>
              <a:rPr lang="ja-JP" altLang="en-US" sz="2000" dirty="0">
                <a:latin typeface="HGMaruGothicMPRO" panose="020F0600000000000000" pitchFamily="34" charset="-128"/>
                <a:ea typeface="HGMaruGothicMPRO" panose="020F0600000000000000" pitchFamily="34" charset="-128"/>
              </a:rPr>
              <a:t>パターン。</a:t>
            </a:r>
            <a:endParaRPr lang="en-US" altLang="ja-JP" sz="2000" dirty="0">
              <a:latin typeface="HGMaruGothicMPRO" panose="020F0600000000000000" pitchFamily="34" charset="-128"/>
              <a:ea typeface="HGMaruGothicMPRO" panose="020F0600000000000000" pitchFamily="34" charset="-128"/>
            </a:endParaRPr>
          </a:p>
          <a:p>
            <a:r>
              <a:rPr lang="ja-JP" altLang="en-US" sz="2000" dirty="0">
                <a:latin typeface="HGMaruGothicMPRO" panose="020F0600000000000000" pitchFamily="34" charset="-128"/>
                <a:ea typeface="HGMaruGothicMPRO" panose="020F0600000000000000" pitchFamily="34" charset="-128"/>
              </a:rPr>
              <a:t>印刷方法は、プリントパックなどを想定して、</a:t>
            </a:r>
            <a:r>
              <a:rPr lang="en-US" altLang="ja-JP" sz="2000" dirty="0">
                <a:latin typeface="HGMaruGothicMPRO" panose="020F0600000000000000" pitchFamily="34" charset="-128"/>
                <a:ea typeface="HGMaruGothicMPRO" panose="020F0600000000000000" pitchFamily="34" charset="-128"/>
              </a:rPr>
              <a:t>PDF</a:t>
            </a:r>
            <a:r>
              <a:rPr lang="ja-JP" altLang="en-US" sz="2000" dirty="0">
                <a:latin typeface="HGMaruGothicMPRO" panose="020F0600000000000000" pitchFamily="34" charset="-128"/>
                <a:ea typeface="HGMaruGothicMPRO" panose="020F0600000000000000" pitchFamily="34" charset="-128"/>
              </a:rPr>
              <a:t>にて出力入稿する。もしくは、家庭用プリント機、コンビニプリント、コピー機などでも可能。</a:t>
            </a:r>
            <a:endParaRPr lang="en-US" altLang="ja-JP" sz="2000" dirty="0">
              <a:latin typeface="HGMaruGothicMPRO" panose="020F0600000000000000" pitchFamily="34" charset="-128"/>
              <a:ea typeface="HGMaruGothicMPRO" panose="020F0600000000000000" pitchFamily="34" charset="-128"/>
            </a:endParaRPr>
          </a:p>
          <a:p>
            <a:r>
              <a:rPr lang="ja-JP" altLang="en-US" sz="2000" dirty="0">
                <a:latin typeface="HGMaruGothicMPRO" panose="020F0600000000000000" pitchFamily="34" charset="-128"/>
                <a:ea typeface="HGMaruGothicMPRO" panose="020F0600000000000000" pitchFamily="34" charset="-128"/>
              </a:rPr>
              <a:t>カラーバリエーションは、</a:t>
            </a:r>
            <a:r>
              <a:rPr lang="en-US" altLang="ja-JP" sz="2000" dirty="0">
                <a:solidFill>
                  <a:srgbClr val="FF0000"/>
                </a:solidFill>
                <a:latin typeface="HGMaruGothicMPRO" panose="020F0600000000000000" pitchFamily="34" charset="-128"/>
                <a:ea typeface="HGMaruGothicMPRO" panose="020F0600000000000000" pitchFamily="34" charset="-128"/>
              </a:rPr>
              <a:t>3</a:t>
            </a:r>
            <a:r>
              <a:rPr lang="ja-JP" altLang="en-US" sz="2000" dirty="0">
                <a:latin typeface="HGMaruGothicMPRO" panose="020F0600000000000000" pitchFamily="34" charset="-128"/>
                <a:ea typeface="HGMaruGothicMPRO" panose="020F0600000000000000" pitchFamily="34" charset="-128"/>
              </a:rPr>
              <a:t>パターン。幔幕・仏旗・海からイメージ</a:t>
            </a:r>
            <a:endParaRPr lang="en-US" altLang="ja-JP" sz="1900" dirty="0">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431C893B-FE3A-8947-B3A9-6E378BDAC408}"/>
              </a:ext>
            </a:extLst>
          </p:cNvPr>
          <p:cNvSpPr>
            <a:spLocks noGrp="1"/>
          </p:cNvSpPr>
          <p:nvPr>
            <p:ph type="sldNum" sz="quarter" idx="12"/>
          </p:nvPr>
        </p:nvSpPr>
        <p:spPr/>
        <p:txBody>
          <a:bodyPr/>
          <a:lstStyle/>
          <a:p>
            <a:fld id="{03F6CB21-E743-4940-8979-9EFD870761E9}" type="slidenum">
              <a:rPr kumimoji="1" lang="ja-JP" altLang="en-US" smtClean="0"/>
              <a:t>7</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22" name="インク 21">
                <a:extLst>
                  <a:ext uri="{FF2B5EF4-FFF2-40B4-BE49-F238E27FC236}">
                    <a16:creationId xmlns:a16="http://schemas.microsoft.com/office/drawing/2014/main" id="{1626D6F9-3695-9A48-9FDD-C5D2ED121665}"/>
                  </a:ext>
                </a:extLst>
              </p14:cNvPr>
              <p14:cNvContentPartPr/>
              <p14:nvPr/>
            </p14:nvContentPartPr>
            <p14:xfrm>
              <a:off x="949228" y="1892629"/>
              <a:ext cx="316440" cy="93240"/>
            </p14:xfrm>
          </p:contentPart>
        </mc:Choice>
        <mc:Fallback xmlns="">
          <p:pic>
            <p:nvPicPr>
              <p:cNvPr id="22" name="インク 21">
                <a:extLst>
                  <a:ext uri="{FF2B5EF4-FFF2-40B4-BE49-F238E27FC236}">
                    <a16:creationId xmlns:a16="http://schemas.microsoft.com/office/drawing/2014/main" id="{1626D6F9-3695-9A48-9FDD-C5D2ED121665}"/>
                  </a:ext>
                </a:extLst>
              </p:cNvPr>
              <p:cNvPicPr/>
              <p:nvPr/>
            </p:nvPicPr>
            <p:blipFill>
              <a:blip r:embed="rId5"/>
              <a:stretch>
                <a:fillRect/>
              </a:stretch>
            </p:blipFill>
            <p:spPr>
              <a:xfrm>
                <a:off x="886588" y="1829629"/>
                <a:ext cx="4420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インク 22">
                <a:extLst>
                  <a:ext uri="{FF2B5EF4-FFF2-40B4-BE49-F238E27FC236}">
                    <a16:creationId xmlns:a16="http://schemas.microsoft.com/office/drawing/2014/main" id="{31F098CF-6CCD-464A-A85D-FEA49A0D376A}"/>
                  </a:ext>
                </a:extLst>
              </p14:cNvPr>
              <p14:cNvContentPartPr/>
              <p14:nvPr/>
            </p14:nvContentPartPr>
            <p14:xfrm>
              <a:off x="1304548" y="1984069"/>
              <a:ext cx="360" cy="360"/>
            </p14:xfrm>
          </p:contentPart>
        </mc:Choice>
        <mc:Fallback xmlns="">
          <p:pic>
            <p:nvPicPr>
              <p:cNvPr id="23" name="インク 22">
                <a:extLst>
                  <a:ext uri="{FF2B5EF4-FFF2-40B4-BE49-F238E27FC236}">
                    <a16:creationId xmlns:a16="http://schemas.microsoft.com/office/drawing/2014/main" id="{31F098CF-6CCD-464A-A85D-FEA49A0D376A}"/>
                  </a:ext>
                </a:extLst>
              </p:cNvPr>
              <p:cNvPicPr/>
              <p:nvPr/>
            </p:nvPicPr>
            <p:blipFill>
              <a:blip r:embed="rId7"/>
              <a:stretch>
                <a:fillRect/>
              </a:stretch>
            </p:blipFill>
            <p:spPr>
              <a:xfrm>
                <a:off x="1241548" y="19214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インク 23">
                <a:extLst>
                  <a:ext uri="{FF2B5EF4-FFF2-40B4-BE49-F238E27FC236}">
                    <a16:creationId xmlns:a16="http://schemas.microsoft.com/office/drawing/2014/main" id="{9E9E0D3D-8480-7846-8FA7-9C0AC0C9C5AF}"/>
                  </a:ext>
                </a:extLst>
              </p14:cNvPr>
              <p14:cNvContentPartPr/>
              <p14:nvPr/>
            </p14:nvContentPartPr>
            <p14:xfrm>
              <a:off x="1025548" y="1985149"/>
              <a:ext cx="360" cy="360"/>
            </p14:xfrm>
          </p:contentPart>
        </mc:Choice>
        <mc:Fallback xmlns="">
          <p:pic>
            <p:nvPicPr>
              <p:cNvPr id="24" name="インク 23">
                <a:extLst>
                  <a:ext uri="{FF2B5EF4-FFF2-40B4-BE49-F238E27FC236}">
                    <a16:creationId xmlns:a16="http://schemas.microsoft.com/office/drawing/2014/main" id="{9E9E0D3D-8480-7846-8FA7-9C0AC0C9C5AF}"/>
                  </a:ext>
                </a:extLst>
              </p:cNvPr>
              <p:cNvPicPr/>
              <p:nvPr/>
            </p:nvPicPr>
            <p:blipFill>
              <a:blip r:embed="rId7"/>
              <a:stretch>
                <a:fillRect/>
              </a:stretch>
            </p:blipFill>
            <p:spPr>
              <a:xfrm>
                <a:off x="962548" y="1922509"/>
                <a:ext cx="126000" cy="126000"/>
              </a:xfrm>
              <a:prstGeom prst="rect">
                <a:avLst/>
              </a:prstGeom>
            </p:spPr>
          </p:pic>
        </mc:Fallback>
      </mc:AlternateContent>
      <p:sp>
        <p:nvSpPr>
          <p:cNvPr id="6" name="テキスト ボックス 5">
            <a:extLst>
              <a:ext uri="{FF2B5EF4-FFF2-40B4-BE49-F238E27FC236}">
                <a16:creationId xmlns:a16="http://schemas.microsoft.com/office/drawing/2014/main" id="{DC18D2C4-36E1-2F48-B369-763913DEFAE7}"/>
              </a:ext>
            </a:extLst>
          </p:cNvPr>
          <p:cNvSpPr txBox="1"/>
          <p:nvPr/>
        </p:nvSpPr>
        <p:spPr>
          <a:xfrm>
            <a:off x="2062190" y="4594236"/>
            <a:ext cx="1442719" cy="2031325"/>
          </a:xfrm>
          <a:prstGeom prst="rect">
            <a:avLst/>
          </a:prstGeom>
          <a:noFill/>
        </p:spPr>
        <p:txBody>
          <a:bodyPr wrap="square" rtlCol="0">
            <a:spAutoFit/>
          </a:bodyPr>
          <a:lstStyle/>
          <a:p>
            <a:r>
              <a:rPr lang="en-US" altLang="ja-JP" sz="1050" dirty="0"/>
              <a:t>Bunting</a:t>
            </a:r>
          </a:p>
          <a:p>
            <a:r>
              <a:rPr kumimoji="1" lang="en-US" altLang="ja-JP" sz="1050" dirty="0"/>
              <a:t>  #1B1C56</a:t>
            </a:r>
          </a:p>
          <a:p>
            <a:r>
              <a:rPr lang="en-US" altLang="ja-JP" sz="1050" dirty="0"/>
              <a:t>  </a:t>
            </a:r>
            <a:r>
              <a:rPr lang="en-US" altLang="ja-JP" sz="1050" dirty="0" err="1"/>
              <a:t>rgb</a:t>
            </a:r>
            <a:r>
              <a:rPr lang="en-US" altLang="ja-JP" sz="1050" dirty="0"/>
              <a:t>(27,28,86)</a:t>
            </a:r>
            <a:endParaRPr kumimoji="1" lang="en-US" altLang="ja-JP" sz="1050" dirty="0"/>
          </a:p>
          <a:p>
            <a:r>
              <a:rPr lang="en-US" altLang="ja-JP" sz="1050" dirty="0"/>
              <a:t>Coral Red</a:t>
            </a:r>
          </a:p>
          <a:p>
            <a:r>
              <a:rPr kumimoji="1" lang="en-US" altLang="ja-JP" sz="1050" dirty="0"/>
              <a:t>  #F83243</a:t>
            </a:r>
          </a:p>
          <a:p>
            <a:r>
              <a:rPr lang="en-US" altLang="ja-JP" sz="1050" dirty="0"/>
              <a:t>  </a:t>
            </a:r>
            <a:r>
              <a:rPr lang="en-US" altLang="ja-JP" sz="1050" dirty="0" err="1"/>
              <a:t>rgb</a:t>
            </a:r>
            <a:r>
              <a:rPr lang="en-US" altLang="ja-JP" sz="1050" dirty="0"/>
              <a:t>(248,50,67)</a:t>
            </a:r>
            <a:endParaRPr kumimoji="1" lang="en-US" altLang="ja-JP" sz="1050" dirty="0"/>
          </a:p>
          <a:p>
            <a:r>
              <a:rPr lang="en-US" altLang="ja-JP" sz="1050" dirty="0"/>
              <a:t>Pale Prim</a:t>
            </a:r>
          </a:p>
          <a:p>
            <a:r>
              <a:rPr kumimoji="1" lang="en-US" altLang="ja-JP" sz="1050" dirty="0"/>
              <a:t>  #F7FEB9</a:t>
            </a:r>
          </a:p>
          <a:p>
            <a:r>
              <a:rPr lang="en-US" altLang="ja-JP" sz="1050" dirty="0"/>
              <a:t>  </a:t>
            </a:r>
            <a:r>
              <a:rPr lang="en-US" altLang="ja-JP" sz="1050" dirty="0" err="1"/>
              <a:t>rgb</a:t>
            </a:r>
            <a:r>
              <a:rPr lang="en-US" altLang="ja-JP" sz="1050" dirty="0"/>
              <a:t>(247,254,185)</a:t>
            </a:r>
            <a:endParaRPr kumimoji="1" lang="en-US" altLang="ja-JP" sz="1050" dirty="0"/>
          </a:p>
          <a:p>
            <a:r>
              <a:rPr lang="en-US" altLang="ja-JP" sz="1050" dirty="0"/>
              <a:t>Carrot Orange</a:t>
            </a:r>
          </a:p>
          <a:p>
            <a:r>
              <a:rPr kumimoji="1" lang="en-US" altLang="ja-JP" sz="1050" dirty="0"/>
              <a:t>  #F58428</a:t>
            </a:r>
          </a:p>
          <a:p>
            <a:r>
              <a:rPr lang="en-US" altLang="ja-JP" sz="1050" dirty="0"/>
              <a:t>  </a:t>
            </a:r>
            <a:r>
              <a:rPr lang="en-US" altLang="ja-JP" sz="1050" dirty="0" err="1"/>
              <a:t>rgb</a:t>
            </a:r>
            <a:r>
              <a:rPr lang="en-US" altLang="ja-JP" sz="1050" dirty="0"/>
              <a:t>(245,132,40)</a:t>
            </a:r>
          </a:p>
        </p:txBody>
      </p:sp>
      <p:sp>
        <p:nvSpPr>
          <p:cNvPr id="14" name="テキスト ボックス 13">
            <a:extLst>
              <a:ext uri="{FF2B5EF4-FFF2-40B4-BE49-F238E27FC236}">
                <a16:creationId xmlns:a16="http://schemas.microsoft.com/office/drawing/2014/main" id="{F1E9D608-F9AC-FE4E-978A-41B2F4D2BE59}"/>
              </a:ext>
            </a:extLst>
          </p:cNvPr>
          <p:cNvSpPr txBox="1"/>
          <p:nvPr/>
        </p:nvSpPr>
        <p:spPr>
          <a:xfrm>
            <a:off x="4927661" y="4587657"/>
            <a:ext cx="1442719" cy="2031325"/>
          </a:xfrm>
          <a:prstGeom prst="rect">
            <a:avLst/>
          </a:prstGeom>
          <a:noFill/>
        </p:spPr>
        <p:txBody>
          <a:bodyPr wrap="square" rtlCol="0">
            <a:spAutoFit/>
          </a:bodyPr>
          <a:lstStyle/>
          <a:p>
            <a:r>
              <a:rPr lang="en-US" altLang="ja-JP" sz="1050" dirty="0" err="1"/>
              <a:t>Conifier</a:t>
            </a:r>
            <a:endParaRPr lang="en-US" altLang="ja-JP" sz="1050" dirty="0"/>
          </a:p>
          <a:p>
            <a:r>
              <a:rPr kumimoji="1" lang="en-US" altLang="ja-JP" sz="1050" dirty="0"/>
              <a:t>  #A3D93F</a:t>
            </a:r>
          </a:p>
          <a:p>
            <a:r>
              <a:rPr lang="en-US" altLang="ja-JP" sz="1050" dirty="0"/>
              <a:t>  </a:t>
            </a:r>
            <a:r>
              <a:rPr lang="en-US" altLang="ja-JP" sz="1050" dirty="0" err="1"/>
              <a:t>rgb</a:t>
            </a:r>
            <a:r>
              <a:rPr lang="en-US" altLang="ja-JP" sz="1050" dirty="0"/>
              <a:t>(163,217,63)</a:t>
            </a:r>
            <a:endParaRPr kumimoji="1" lang="en-US" altLang="ja-JP" sz="1050" dirty="0"/>
          </a:p>
          <a:p>
            <a:r>
              <a:rPr lang="en-US" altLang="ja-JP" sz="1050" dirty="0"/>
              <a:t>Bright Sun</a:t>
            </a:r>
          </a:p>
          <a:p>
            <a:r>
              <a:rPr kumimoji="1" lang="en-US" altLang="ja-JP" sz="1050" dirty="0"/>
              <a:t>  #FAD43C</a:t>
            </a:r>
          </a:p>
          <a:p>
            <a:r>
              <a:rPr lang="en-US" altLang="ja-JP" sz="1050" dirty="0"/>
              <a:t>  </a:t>
            </a:r>
            <a:r>
              <a:rPr lang="en-US" altLang="ja-JP" sz="1050" dirty="0" err="1"/>
              <a:t>rgb</a:t>
            </a:r>
            <a:r>
              <a:rPr lang="en-US" altLang="ja-JP" sz="1050" dirty="0"/>
              <a:t>(250,212,60)</a:t>
            </a:r>
            <a:endParaRPr kumimoji="1" lang="en-US" altLang="ja-JP" sz="1050" dirty="0"/>
          </a:p>
          <a:p>
            <a:r>
              <a:rPr lang="en-US" altLang="ja-JP" sz="1050" dirty="0"/>
              <a:t>Ebb</a:t>
            </a:r>
          </a:p>
          <a:p>
            <a:r>
              <a:rPr kumimoji="1" lang="en-US" altLang="ja-JP" sz="1050" dirty="0"/>
              <a:t>  #E7E1E0</a:t>
            </a:r>
          </a:p>
          <a:p>
            <a:r>
              <a:rPr lang="en-US" altLang="ja-JP" sz="1050" dirty="0"/>
              <a:t>  </a:t>
            </a:r>
            <a:r>
              <a:rPr lang="en-US" altLang="ja-JP" sz="1050" dirty="0" err="1"/>
              <a:t>rgb</a:t>
            </a:r>
            <a:r>
              <a:rPr lang="en-US" altLang="ja-JP" sz="1050" dirty="0"/>
              <a:t>(231,225,224)</a:t>
            </a:r>
            <a:endParaRPr kumimoji="1" lang="en-US" altLang="ja-JP" sz="1050" dirty="0"/>
          </a:p>
          <a:p>
            <a:r>
              <a:rPr lang="en-US" altLang="ja-JP" sz="1050" dirty="0"/>
              <a:t>Blue Zodiac</a:t>
            </a:r>
          </a:p>
          <a:p>
            <a:r>
              <a:rPr kumimoji="1" lang="en-US" altLang="ja-JP" sz="1050" dirty="0"/>
              <a:t>  #101857</a:t>
            </a:r>
          </a:p>
          <a:p>
            <a:r>
              <a:rPr lang="en-US" altLang="ja-JP" sz="1050" dirty="0"/>
              <a:t>  </a:t>
            </a:r>
            <a:r>
              <a:rPr lang="en-US" altLang="ja-JP" sz="1050" dirty="0" err="1"/>
              <a:t>rgb</a:t>
            </a:r>
            <a:r>
              <a:rPr lang="en-US" altLang="ja-JP" sz="1050" dirty="0"/>
              <a:t>(16,24,87)</a:t>
            </a:r>
          </a:p>
        </p:txBody>
      </p:sp>
      <p:sp>
        <p:nvSpPr>
          <p:cNvPr id="18" name="テキスト ボックス 17">
            <a:extLst>
              <a:ext uri="{FF2B5EF4-FFF2-40B4-BE49-F238E27FC236}">
                <a16:creationId xmlns:a16="http://schemas.microsoft.com/office/drawing/2014/main" id="{77715417-7D08-A747-AF80-851920BBDF36}"/>
              </a:ext>
            </a:extLst>
          </p:cNvPr>
          <p:cNvSpPr txBox="1"/>
          <p:nvPr/>
        </p:nvSpPr>
        <p:spPr>
          <a:xfrm>
            <a:off x="7753068" y="4559349"/>
            <a:ext cx="1442719" cy="2031325"/>
          </a:xfrm>
          <a:prstGeom prst="rect">
            <a:avLst/>
          </a:prstGeom>
          <a:noFill/>
        </p:spPr>
        <p:txBody>
          <a:bodyPr wrap="square" rtlCol="0">
            <a:spAutoFit/>
          </a:bodyPr>
          <a:lstStyle/>
          <a:p>
            <a:r>
              <a:rPr lang="en-US" altLang="ja-JP" sz="1050" dirty="0"/>
              <a:t>Dodger Blue</a:t>
            </a:r>
          </a:p>
          <a:p>
            <a:r>
              <a:rPr kumimoji="1" lang="en-US" altLang="ja-JP" sz="1050" dirty="0"/>
              <a:t>  #317DF8</a:t>
            </a:r>
          </a:p>
          <a:p>
            <a:r>
              <a:rPr lang="en-US" altLang="ja-JP" sz="1050" dirty="0"/>
              <a:t>  </a:t>
            </a:r>
            <a:r>
              <a:rPr lang="en-US" altLang="ja-JP" sz="1050" dirty="0" err="1"/>
              <a:t>rgb</a:t>
            </a:r>
            <a:r>
              <a:rPr lang="en-US" altLang="ja-JP" sz="1050" dirty="0"/>
              <a:t>(49,125,248)</a:t>
            </a:r>
            <a:endParaRPr kumimoji="1" lang="en-US" altLang="ja-JP" sz="1050" dirty="0"/>
          </a:p>
          <a:p>
            <a:r>
              <a:rPr lang="en-US" altLang="ja-JP" sz="1050" dirty="0" err="1"/>
              <a:t>malibu</a:t>
            </a:r>
            <a:endParaRPr lang="en-US" altLang="ja-JP" sz="1050" dirty="0"/>
          </a:p>
          <a:p>
            <a:r>
              <a:rPr kumimoji="1" lang="en-US" altLang="ja-JP" sz="1050" dirty="0"/>
              <a:t>  #6EE2F9</a:t>
            </a:r>
          </a:p>
          <a:p>
            <a:r>
              <a:rPr lang="en-US" altLang="ja-JP" sz="1050" dirty="0"/>
              <a:t>  </a:t>
            </a:r>
            <a:r>
              <a:rPr lang="en-US" altLang="ja-JP" sz="1050" dirty="0" err="1"/>
              <a:t>rgb</a:t>
            </a:r>
            <a:r>
              <a:rPr lang="en-US" altLang="ja-JP" sz="1050" dirty="0"/>
              <a:t>(110,226,249)</a:t>
            </a:r>
            <a:endParaRPr kumimoji="1" lang="en-US" altLang="ja-JP" sz="1050" dirty="0"/>
          </a:p>
          <a:p>
            <a:r>
              <a:rPr lang="en-US" altLang="ja-JP" sz="1050" dirty="0"/>
              <a:t>Jacksons Purple</a:t>
            </a:r>
          </a:p>
          <a:p>
            <a:r>
              <a:rPr lang="en-US" altLang="ja-JP" sz="1050" dirty="0"/>
              <a:t>   #28259C     </a:t>
            </a:r>
          </a:p>
          <a:p>
            <a:r>
              <a:rPr lang="en-US" altLang="ja-JP" sz="1050" dirty="0"/>
              <a:t>   </a:t>
            </a:r>
            <a:r>
              <a:rPr lang="en-US" altLang="ja-JP" sz="1050" dirty="0" err="1"/>
              <a:t>rgb</a:t>
            </a:r>
            <a:r>
              <a:rPr lang="en-US" altLang="ja-JP" sz="1050" dirty="0"/>
              <a:t>(40,45,156)</a:t>
            </a:r>
          </a:p>
          <a:p>
            <a:r>
              <a:rPr lang="en-US" altLang="ja-JP" sz="1050" dirty="0"/>
              <a:t>Pale Prim</a:t>
            </a:r>
          </a:p>
          <a:p>
            <a:r>
              <a:rPr kumimoji="1" lang="en-US" altLang="ja-JP" sz="1050" dirty="0"/>
              <a:t>  #FDFCB7</a:t>
            </a:r>
          </a:p>
          <a:p>
            <a:r>
              <a:rPr lang="en-US" altLang="ja-JP" sz="1050" dirty="0"/>
              <a:t>  </a:t>
            </a:r>
            <a:r>
              <a:rPr lang="en-US" altLang="ja-JP" sz="1050" dirty="0" err="1"/>
              <a:t>rgb</a:t>
            </a:r>
            <a:r>
              <a:rPr lang="en-US" altLang="ja-JP" sz="1050" dirty="0"/>
              <a:t>(253,252,183)</a:t>
            </a:r>
            <a:endParaRPr kumimoji="1" lang="en-US" altLang="ja-JP" sz="1050" dirty="0"/>
          </a:p>
        </p:txBody>
      </p:sp>
      <p:pic>
        <p:nvPicPr>
          <p:cNvPr id="15" name="図 14" descr="パソコンの画面&#10;&#10;自動的に生成された説明">
            <a:extLst>
              <a:ext uri="{FF2B5EF4-FFF2-40B4-BE49-F238E27FC236}">
                <a16:creationId xmlns:a16="http://schemas.microsoft.com/office/drawing/2014/main" id="{3B20361D-EB23-384D-A1ED-0A9044AA2982}"/>
              </a:ext>
            </a:extLst>
          </p:cNvPr>
          <p:cNvPicPr>
            <a:picLocks noChangeAspect="1"/>
          </p:cNvPicPr>
          <p:nvPr/>
        </p:nvPicPr>
        <p:blipFill rotWithShape="1">
          <a:blip r:embed="rId9"/>
          <a:srcRect l="70625"/>
          <a:stretch/>
        </p:blipFill>
        <p:spPr>
          <a:xfrm>
            <a:off x="6289728" y="4480408"/>
            <a:ext cx="1495462" cy="2131891"/>
          </a:xfrm>
          <a:prstGeom prst="rect">
            <a:avLst/>
          </a:prstGeom>
        </p:spPr>
      </p:pic>
      <p:pic>
        <p:nvPicPr>
          <p:cNvPr id="19" name="図 18" descr="パソコンの画面&#10;&#10;自動的に生成された説明">
            <a:extLst>
              <a:ext uri="{FF2B5EF4-FFF2-40B4-BE49-F238E27FC236}">
                <a16:creationId xmlns:a16="http://schemas.microsoft.com/office/drawing/2014/main" id="{58476C37-3E97-1D46-9D1B-0BA2700F5947}"/>
              </a:ext>
            </a:extLst>
          </p:cNvPr>
          <p:cNvPicPr>
            <a:picLocks noChangeAspect="1"/>
          </p:cNvPicPr>
          <p:nvPr/>
        </p:nvPicPr>
        <p:blipFill rotWithShape="1">
          <a:blip r:embed="rId9"/>
          <a:srcRect l="35357" r="34359"/>
          <a:stretch/>
        </p:blipFill>
        <p:spPr>
          <a:xfrm>
            <a:off x="3439581" y="4485098"/>
            <a:ext cx="1545677" cy="2137347"/>
          </a:xfrm>
          <a:prstGeom prst="rect">
            <a:avLst/>
          </a:prstGeom>
          <a:ln>
            <a:solidFill>
              <a:srgbClr val="A3D93F"/>
            </a:solidFill>
          </a:ln>
        </p:spPr>
      </p:pic>
      <p:pic>
        <p:nvPicPr>
          <p:cNvPr id="21" name="図 20" descr="パソコンの画面&#10;&#10;自動的に生成された説明">
            <a:extLst>
              <a:ext uri="{FF2B5EF4-FFF2-40B4-BE49-F238E27FC236}">
                <a16:creationId xmlns:a16="http://schemas.microsoft.com/office/drawing/2014/main" id="{E78DF40B-EC81-304A-8935-14593E4F9C7D}"/>
              </a:ext>
            </a:extLst>
          </p:cNvPr>
          <p:cNvPicPr>
            <a:picLocks noChangeAspect="1"/>
          </p:cNvPicPr>
          <p:nvPr/>
        </p:nvPicPr>
        <p:blipFill rotWithShape="1">
          <a:blip r:embed="rId9"/>
          <a:srcRect r="69639"/>
          <a:stretch/>
        </p:blipFill>
        <p:spPr>
          <a:xfrm>
            <a:off x="555407" y="4514274"/>
            <a:ext cx="1545678" cy="2131891"/>
          </a:xfrm>
          <a:prstGeom prst="rect">
            <a:avLst/>
          </a:prstGeom>
        </p:spPr>
      </p:pic>
      <p:sp>
        <p:nvSpPr>
          <p:cNvPr id="9" name="正方形/長方形 8">
            <a:extLst>
              <a:ext uri="{FF2B5EF4-FFF2-40B4-BE49-F238E27FC236}">
                <a16:creationId xmlns:a16="http://schemas.microsoft.com/office/drawing/2014/main" id="{A4082086-7BFB-422B-9873-2BC31C67CB29}"/>
              </a:ext>
            </a:extLst>
          </p:cNvPr>
          <p:cNvSpPr/>
          <p:nvPr/>
        </p:nvSpPr>
        <p:spPr>
          <a:xfrm>
            <a:off x="975398" y="5008774"/>
            <a:ext cx="659155" cy="923330"/>
          </a:xfrm>
          <a:prstGeom prst="rect">
            <a:avLst/>
          </a:prstGeom>
          <a:noFill/>
          <a:ln>
            <a:noFill/>
          </a:ln>
        </p:spPr>
        <p:txBody>
          <a:bodyPr wrap="none" lIns="91440" tIns="45720" rIns="91440" bIns="45720">
            <a:spAutoFit/>
          </a:bodyPr>
          <a:lstStyle/>
          <a:p>
            <a:pPr algn="ctr"/>
            <a:r>
              <a:rPr lang="en-US" altLang="ja-JP" sz="5400" b="1" cap="none" spc="0" dirty="0">
                <a:ln w="10160">
                  <a:solidFill>
                    <a:srgbClr val="1B1C56"/>
                  </a:solidFill>
                  <a:prstDash val="solid"/>
                </a:ln>
                <a:solidFill>
                  <a:srgbClr val="FFFFFF"/>
                </a:solidFill>
                <a:effectLst>
                  <a:outerShdw blurRad="38100" dist="22860" dir="5400000" algn="tl" rotWithShape="0">
                    <a:srgbClr val="000000">
                      <a:alpha val="30000"/>
                    </a:srgbClr>
                  </a:outerShdw>
                </a:effectLst>
              </a:rPr>
              <a:t>A</a:t>
            </a:r>
            <a:endParaRPr lang="ja-JP" altLang="en-US" sz="5400" b="1" cap="none" spc="0" dirty="0">
              <a:ln w="10160">
                <a:solidFill>
                  <a:srgbClr val="1B1C56"/>
                </a:solidFill>
                <a:prstDash val="solid"/>
              </a:ln>
              <a:solidFill>
                <a:srgbClr val="FFFFFF"/>
              </a:solidFill>
              <a:effectLst>
                <a:outerShdw blurRad="38100" dist="22860" dir="5400000" algn="tl" rotWithShape="0">
                  <a:srgbClr val="000000">
                    <a:alpha val="30000"/>
                  </a:srgbClr>
                </a:outerShdw>
              </a:effectLst>
            </a:endParaRPr>
          </a:p>
        </p:txBody>
      </p:sp>
      <p:sp>
        <p:nvSpPr>
          <p:cNvPr id="29" name="正方形/長方形 28">
            <a:extLst>
              <a:ext uri="{FF2B5EF4-FFF2-40B4-BE49-F238E27FC236}">
                <a16:creationId xmlns:a16="http://schemas.microsoft.com/office/drawing/2014/main" id="{DAC87AFC-C3D4-4896-B743-30C7E6D33F52}"/>
              </a:ext>
            </a:extLst>
          </p:cNvPr>
          <p:cNvSpPr/>
          <p:nvPr/>
        </p:nvSpPr>
        <p:spPr>
          <a:xfrm>
            <a:off x="3858292" y="5040389"/>
            <a:ext cx="675185" cy="923330"/>
          </a:xfrm>
          <a:prstGeom prst="rect">
            <a:avLst/>
          </a:prstGeom>
          <a:noFill/>
        </p:spPr>
        <p:txBody>
          <a:bodyPr wrap="none" lIns="91440" tIns="45720" rIns="91440" bIns="45720">
            <a:spAutoFit/>
          </a:bodyPr>
          <a:lstStyle/>
          <a:p>
            <a:pPr algn="ctr"/>
            <a:r>
              <a:rPr lang="en-US" altLang="ja-JP"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a:t>
            </a:r>
            <a:endParaRPr lang="ja-JP" alt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0" name="正方形/長方形 29">
            <a:extLst>
              <a:ext uri="{FF2B5EF4-FFF2-40B4-BE49-F238E27FC236}">
                <a16:creationId xmlns:a16="http://schemas.microsoft.com/office/drawing/2014/main" id="{6879B0B0-0F33-45C9-AF73-842E93551B6E}"/>
              </a:ext>
            </a:extLst>
          </p:cNvPr>
          <p:cNvSpPr/>
          <p:nvPr/>
        </p:nvSpPr>
        <p:spPr>
          <a:xfrm>
            <a:off x="6716249" y="5008774"/>
            <a:ext cx="681597" cy="923330"/>
          </a:xfrm>
          <a:prstGeom prst="rect">
            <a:avLst/>
          </a:prstGeom>
          <a:noFill/>
        </p:spPr>
        <p:txBody>
          <a:bodyPr wrap="none" lIns="91440" tIns="45720" rIns="91440" bIns="45720">
            <a:spAutoFit/>
          </a:bodyPr>
          <a:lstStyle/>
          <a:p>
            <a:pPr algn="ctr"/>
            <a:r>
              <a:rPr lang="en-US" altLang="ja-JP"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
            </a:r>
            <a:endParaRPr lang="ja-JP" alt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3405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14" grpId="0"/>
      <p:bldP spid="18" grpId="0"/>
      <p:bldP spid="9"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Ⅱ</a:t>
            </a:r>
            <a:r>
              <a:rPr lang="ja-JP" altLang="en-US" sz="2500">
                <a:solidFill>
                  <a:schemeClr val="bg1"/>
                </a:solidFill>
                <a:latin typeface="UD Digi Kyokasho NK-B" panose="02020700000000000000" pitchFamily="18" charset="-128"/>
                <a:ea typeface="UD Digi Kyokasho NK-B" panose="02020700000000000000" pitchFamily="18" charset="-128"/>
              </a:rPr>
              <a:t>、各素材</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テキスト ボックス 25">
            <a:extLst>
              <a:ext uri="{FF2B5EF4-FFF2-40B4-BE49-F238E27FC236}">
                <a16:creationId xmlns:a16="http://schemas.microsoft.com/office/drawing/2014/main" id="{62F298E9-10D1-1F4C-A682-3FABBE12E6AB}"/>
              </a:ext>
            </a:extLst>
          </p:cNvPr>
          <p:cNvSpPr txBox="1"/>
          <p:nvPr/>
        </p:nvSpPr>
        <p:spPr>
          <a:xfrm>
            <a:off x="183315" y="5989404"/>
            <a:ext cx="2915483" cy="461665"/>
          </a:xfrm>
          <a:prstGeom prst="rect">
            <a:avLst/>
          </a:prstGeom>
          <a:noFill/>
        </p:spPr>
        <p:txBody>
          <a:bodyPr wrap="square" rtlCol="0">
            <a:spAutoFit/>
          </a:bodyPr>
          <a:lstStyle/>
          <a:p>
            <a:r>
              <a:rPr kumimoji="1" lang="ja-JP" altLang="en-US" sz="1200"/>
              <a:t>パワーポイント版（</a:t>
            </a:r>
            <a:r>
              <a:rPr kumimoji="1" lang="en-US" altLang="ja-JP" sz="1200" dirty="0"/>
              <a:t>A3</a:t>
            </a:r>
            <a:r>
              <a:rPr kumimoji="1" lang="ja-JP" altLang="en-US" sz="1200"/>
              <a:t>・</a:t>
            </a:r>
            <a:r>
              <a:rPr kumimoji="1" lang="en-US" altLang="ja-JP" sz="1200" dirty="0"/>
              <a:t>A4</a:t>
            </a:r>
            <a:r>
              <a:rPr kumimoji="1" lang="ja-JP" altLang="en-US" sz="1200"/>
              <a:t>共通）表紙</a:t>
            </a:r>
            <a:endParaRPr kumimoji="1" lang="en-US" altLang="ja-JP" sz="1200" dirty="0"/>
          </a:p>
          <a:p>
            <a:r>
              <a:rPr kumimoji="1" lang="ja-JP" altLang="en-US" sz="1200"/>
              <a:t>カラーパターン①</a:t>
            </a:r>
          </a:p>
        </p:txBody>
      </p:sp>
      <p:sp>
        <p:nvSpPr>
          <p:cNvPr id="27" name="テキスト ボックス 26">
            <a:extLst>
              <a:ext uri="{FF2B5EF4-FFF2-40B4-BE49-F238E27FC236}">
                <a16:creationId xmlns:a16="http://schemas.microsoft.com/office/drawing/2014/main" id="{197FFD61-0574-5746-BB43-68B411477BBE}"/>
              </a:ext>
            </a:extLst>
          </p:cNvPr>
          <p:cNvSpPr txBox="1"/>
          <p:nvPr/>
        </p:nvSpPr>
        <p:spPr>
          <a:xfrm>
            <a:off x="3460427" y="1802785"/>
            <a:ext cx="2915483" cy="461665"/>
          </a:xfrm>
          <a:prstGeom prst="rect">
            <a:avLst/>
          </a:prstGeom>
          <a:noFill/>
        </p:spPr>
        <p:txBody>
          <a:bodyPr wrap="square" rtlCol="0">
            <a:spAutoFit/>
          </a:bodyPr>
          <a:lstStyle/>
          <a:p>
            <a:r>
              <a:rPr kumimoji="1" lang="ja-JP" altLang="en-US" sz="1200"/>
              <a:t>パワーポイント版（</a:t>
            </a:r>
            <a:r>
              <a:rPr kumimoji="1" lang="en-US" altLang="ja-JP" sz="1200" dirty="0"/>
              <a:t>A3</a:t>
            </a:r>
            <a:r>
              <a:rPr kumimoji="1" lang="ja-JP" altLang="en-US" sz="1200"/>
              <a:t>・</a:t>
            </a:r>
            <a:r>
              <a:rPr kumimoji="1" lang="en-US" altLang="ja-JP" sz="1200" dirty="0"/>
              <a:t>A4</a:t>
            </a:r>
            <a:r>
              <a:rPr kumimoji="1" lang="ja-JP" altLang="en-US" sz="1200"/>
              <a:t>共通）最終後ページ　カラーパターン③</a:t>
            </a:r>
          </a:p>
        </p:txBody>
      </p:sp>
      <p:sp>
        <p:nvSpPr>
          <p:cNvPr id="28" name="テキスト ボックス 27">
            <a:extLst>
              <a:ext uri="{FF2B5EF4-FFF2-40B4-BE49-F238E27FC236}">
                <a16:creationId xmlns:a16="http://schemas.microsoft.com/office/drawing/2014/main" id="{56660437-84F7-9F4B-9C4E-ADC7E83D6C0C}"/>
              </a:ext>
            </a:extLst>
          </p:cNvPr>
          <p:cNvSpPr txBox="1"/>
          <p:nvPr/>
        </p:nvSpPr>
        <p:spPr>
          <a:xfrm>
            <a:off x="6901933" y="5989404"/>
            <a:ext cx="2915483" cy="461665"/>
          </a:xfrm>
          <a:prstGeom prst="rect">
            <a:avLst/>
          </a:prstGeom>
          <a:noFill/>
        </p:spPr>
        <p:txBody>
          <a:bodyPr wrap="square" rtlCol="0">
            <a:spAutoFit/>
          </a:bodyPr>
          <a:lstStyle/>
          <a:p>
            <a:r>
              <a:rPr kumimoji="1" lang="ja-JP" altLang="en-US" sz="1200"/>
              <a:t>ワード版（</a:t>
            </a:r>
            <a:r>
              <a:rPr kumimoji="1" lang="en-US" altLang="ja-JP" sz="1200" dirty="0"/>
              <a:t>A3</a:t>
            </a:r>
            <a:r>
              <a:rPr kumimoji="1" lang="ja-JP" altLang="en-US" sz="1200"/>
              <a:t>・</a:t>
            </a:r>
            <a:r>
              <a:rPr kumimoji="1" lang="en-US" altLang="ja-JP" sz="1200" dirty="0"/>
              <a:t>A4</a:t>
            </a:r>
            <a:r>
              <a:rPr kumimoji="1" lang="ja-JP" altLang="en-US" sz="1200"/>
              <a:t>共通）表紙</a:t>
            </a:r>
            <a:endParaRPr kumimoji="1" lang="en-US" altLang="ja-JP" sz="1200" dirty="0"/>
          </a:p>
          <a:p>
            <a:r>
              <a:rPr lang="ja-JP" altLang="en-US" sz="1200"/>
              <a:t>カラー</a:t>
            </a:r>
            <a:r>
              <a:rPr kumimoji="1" lang="ja-JP" altLang="en-US" sz="1200"/>
              <a:t>パターン②</a:t>
            </a:r>
          </a:p>
        </p:txBody>
      </p:sp>
      <p:sp>
        <p:nvSpPr>
          <p:cNvPr id="3" name="スライド番号プレースホルダー 2">
            <a:extLst>
              <a:ext uri="{FF2B5EF4-FFF2-40B4-BE49-F238E27FC236}">
                <a16:creationId xmlns:a16="http://schemas.microsoft.com/office/drawing/2014/main" id="{454D55C5-5DFC-BA41-9156-4F05549CF8A6}"/>
              </a:ext>
            </a:extLst>
          </p:cNvPr>
          <p:cNvSpPr>
            <a:spLocks noGrp="1"/>
          </p:cNvSpPr>
          <p:nvPr>
            <p:ph type="sldNum" sz="quarter" idx="12"/>
          </p:nvPr>
        </p:nvSpPr>
        <p:spPr/>
        <p:txBody>
          <a:bodyPr/>
          <a:lstStyle/>
          <a:p>
            <a:fld id="{03F6CB21-E743-4940-8979-9EFD870761E9}" type="slidenum">
              <a:rPr kumimoji="1" lang="ja-JP" altLang="en-US" smtClean="0"/>
              <a:t>8</a:t>
            </a:fld>
            <a:endParaRPr kumimoji="1" lang="ja-JP" altLang="en-US"/>
          </a:p>
        </p:txBody>
      </p:sp>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24B2FBE5-BF7A-F74F-A937-AE4996C6218E}"/>
                  </a:ext>
                </a:extLst>
              </p14:cNvPr>
              <p14:cNvContentPartPr/>
              <p14:nvPr/>
            </p14:nvContentPartPr>
            <p14:xfrm>
              <a:off x="950308" y="2020429"/>
              <a:ext cx="520920" cy="10440"/>
            </p14:xfrm>
          </p:contentPart>
        </mc:Choice>
        <mc:Fallback xmlns="">
          <p:pic>
            <p:nvPicPr>
              <p:cNvPr id="4" name="インク 3">
                <a:extLst>
                  <a:ext uri="{FF2B5EF4-FFF2-40B4-BE49-F238E27FC236}">
                    <a16:creationId xmlns:a16="http://schemas.microsoft.com/office/drawing/2014/main" id="{24B2FBE5-BF7A-F74F-A937-AE4996C6218E}"/>
                  </a:ext>
                </a:extLst>
              </p:cNvPr>
              <p:cNvPicPr/>
              <p:nvPr/>
            </p:nvPicPr>
            <p:blipFill>
              <a:blip r:embed="rId6"/>
              <a:stretch>
                <a:fillRect/>
              </a:stretch>
            </p:blipFill>
            <p:spPr>
              <a:xfrm>
                <a:off x="887308" y="1957789"/>
                <a:ext cx="646560" cy="136080"/>
              </a:xfrm>
              <a:prstGeom prst="rect">
                <a:avLst/>
              </a:prstGeom>
            </p:spPr>
          </p:pic>
        </mc:Fallback>
      </mc:AlternateContent>
      <p:pic>
        <p:nvPicPr>
          <p:cNvPr id="11" name="図 10">
            <a:extLst>
              <a:ext uri="{FF2B5EF4-FFF2-40B4-BE49-F238E27FC236}">
                <a16:creationId xmlns:a16="http://schemas.microsoft.com/office/drawing/2014/main" id="{9997EBE9-2B1C-46A3-AC20-583544D81274}"/>
              </a:ext>
            </a:extLst>
          </p:cNvPr>
          <p:cNvPicPr>
            <a:picLocks noChangeAspect="1"/>
          </p:cNvPicPr>
          <p:nvPr/>
        </p:nvPicPr>
        <p:blipFill>
          <a:blip r:embed="rId7"/>
          <a:stretch>
            <a:fillRect/>
          </a:stretch>
        </p:blipFill>
        <p:spPr>
          <a:xfrm>
            <a:off x="274580" y="1758899"/>
            <a:ext cx="2880171" cy="4160248"/>
          </a:xfrm>
          <a:prstGeom prst="rect">
            <a:avLst/>
          </a:prstGeom>
        </p:spPr>
      </p:pic>
      <p:pic>
        <p:nvPicPr>
          <p:cNvPr id="14" name="図 13">
            <a:extLst>
              <a:ext uri="{FF2B5EF4-FFF2-40B4-BE49-F238E27FC236}">
                <a16:creationId xmlns:a16="http://schemas.microsoft.com/office/drawing/2014/main" id="{104A8DE3-DA33-4F9F-9FAB-E7E0FE9FC715}"/>
              </a:ext>
            </a:extLst>
          </p:cNvPr>
          <p:cNvPicPr>
            <a:picLocks noChangeAspect="1"/>
          </p:cNvPicPr>
          <p:nvPr/>
        </p:nvPicPr>
        <p:blipFill>
          <a:blip r:embed="rId8"/>
          <a:stretch>
            <a:fillRect/>
          </a:stretch>
        </p:blipFill>
        <p:spPr>
          <a:xfrm>
            <a:off x="3491523" y="2218407"/>
            <a:ext cx="2880172" cy="4160248"/>
          </a:xfrm>
          <a:prstGeom prst="rect">
            <a:avLst/>
          </a:prstGeom>
        </p:spPr>
      </p:pic>
      <p:graphicFrame>
        <p:nvGraphicFramePr>
          <p:cNvPr id="15" name="オブジェクト 14">
            <a:extLst>
              <a:ext uri="{FF2B5EF4-FFF2-40B4-BE49-F238E27FC236}">
                <a16:creationId xmlns:a16="http://schemas.microsoft.com/office/drawing/2014/main" id="{F90FBD92-E7BA-4861-85C2-E393EF1FD683}"/>
              </a:ext>
            </a:extLst>
          </p:cNvPr>
          <p:cNvGraphicFramePr>
            <a:graphicFrameLocks noChangeAspect="1"/>
          </p:cNvGraphicFramePr>
          <p:nvPr>
            <p:extLst>
              <p:ext uri="{D42A27DB-BD31-4B8C-83A1-F6EECF244321}">
                <p14:modId xmlns:p14="http://schemas.microsoft.com/office/powerpoint/2010/main" val="1608082729"/>
              </p:ext>
            </p:extLst>
          </p:nvPr>
        </p:nvGraphicFramePr>
        <p:xfrm>
          <a:off x="6751251" y="1793984"/>
          <a:ext cx="2915483" cy="4125163"/>
        </p:xfrm>
        <a:graphic>
          <a:graphicData uri="http://schemas.openxmlformats.org/presentationml/2006/ole">
            <mc:AlternateContent xmlns:mc="http://schemas.openxmlformats.org/markup-compatibility/2006">
              <mc:Choice xmlns:v="urn:schemas-microsoft-com:vml" Requires="v">
                <p:oleObj spid="_x0000_s1038" name="Acrobat Document" r:id="rId9" imgW="4533723" imgH="6415677" progId="AcroExch.Document.DC">
                  <p:embed/>
                </p:oleObj>
              </mc:Choice>
              <mc:Fallback>
                <p:oleObj name="Acrobat Document" r:id="rId9" imgW="4533723" imgH="6415677" progId="AcroExch.Document.DC">
                  <p:embed/>
                  <p:pic>
                    <p:nvPicPr>
                      <p:cNvPr id="0" name=""/>
                      <p:cNvPicPr/>
                      <p:nvPr/>
                    </p:nvPicPr>
                    <p:blipFill>
                      <a:blip r:embed="rId10"/>
                      <a:stretch>
                        <a:fillRect/>
                      </a:stretch>
                    </p:blipFill>
                    <p:spPr>
                      <a:xfrm>
                        <a:off x="6751251" y="1793984"/>
                        <a:ext cx="2915483" cy="4125163"/>
                      </a:xfrm>
                      <a:prstGeom prst="rect">
                        <a:avLst/>
                      </a:prstGeom>
                    </p:spPr>
                  </p:pic>
                </p:oleObj>
              </mc:Fallback>
            </mc:AlternateContent>
          </a:graphicData>
        </a:graphic>
      </p:graphicFrame>
    </p:spTree>
    <p:extLst>
      <p:ext uri="{BB962C8B-B14F-4D97-AF65-F5344CB8AC3E}">
        <p14:creationId xmlns:p14="http://schemas.microsoft.com/office/powerpoint/2010/main" val="29993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9905991"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E8ED0F-1F30-1E4D-B4A6-631C3DA3BD9B}"/>
              </a:ext>
            </a:extLst>
          </p:cNvPr>
          <p:cNvSpPr>
            <a:spLocks noGrp="1"/>
          </p:cNvSpPr>
          <p:nvPr>
            <p:ph type="title"/>
          </p:nvPr>
        </p:nvSpPr>
        <p:spPr>
          <a:xfrm>
            <a:off x="939943" y="637763"/>
            <a:ext cx="8034403" cy="900132"/>
          </a:xfrm>
        </p:spPr>
        <p:txBody>
          <a:bodyPr anchor="t">
            <a:normAutofit/>
          </a:bodyPr>
          <a:lstStyle/>
          <a:p>
            <a:r>
              <a:rPr lang="en-US" altLang="ja-JP" sz="2500" dirty="0">
                <a:solidFill>
                  <a:schemeClr val="bg1"/>
                </a:solidFill>
                <a:latin typeface="UD Digi Kyokasho NK-B" panose="02020700000000000000" pitchFamily="18" charset="-128"/>
                <a:ea typeface="UD Digi Kyokasho NK-B" panose="02020700000000000000" pitchFamily="18" charset="-128"/>
              </a:rPr>
              <a:t>Ⅲ</a:t>
            </a:r>
            <a:r>
              <a:rPr lang="ja-JP" altLang="en-US" sz="2500">
                <a:solidFill>
                  <a:schemeClr val="bg1"/>
                </a:solidFill>
                <a:latin typeface="UD Digi Kyokasho NK-B" panose="02020700000000000000" pitchFamily="18" charset="-128"/>
                <a:ea typeface="UD Digi Kyokasho NK-B" panose="02020700000000000000" pitchFamily="18" charset="-128"/>
              </a:rPr>
              <a:t>、作成にあたってのガイド</a:t>
            </a:r>
            <a:br>
              <a:rPr lang="ja-JP" altLang="en-US" sz="2500">
                <a:solidFill>
                  <a:schemeClr val="bg1"/>
                </a:solidFill>
                <a:latin typeface="UD Digi Kyokasho NK-B" panose="02020700000000000000" pitchFamily="18" charset="-128"/>
                <a:ea typeface="UD Digi Kyokasho NK-B" panose="02020700000000000000" pitchFamily="18" charset="-128"/>
              </a:rPr>
            </a:br>
            <a:r>
              <a:rPr lang="ja-JP" altLang="en-US" sz="2500">
                <a:solidFill>
                  <a:schemeClr val="bg1"/>
                </a:solidFill>
                <a:latin typeface="UD Digi Kyokasho NK-B" panose="02020700000000000000" pitchFamily="18" charset="-128"/>
                <a:ea typeface="UD Digi Kyokasho NK-B" panose="02020700000000000000" pitchFamily="18" charset="-128"/>
              </a:rPr>
              <a:t>　</a:t>
            </a:r>
            <a:r>
              <a:rPr lang="ja-JP" altLang="en-US" sz="2500">
                <a:solidFill>
                  <a:schemeClr val="bg1"/>
                </a:solidFill>
                <a:latin typeface="UD Digi Kyokasho NK-R" panose="02020400000000000000" pitchFamily="18" charset="-128"/>
                <a:ea typeface="UD Digi Kyokasho NK-R" panose="02020400000000000000" pitchFamily="18" charset="-128"/>
              </a:rPr>
              <a:t>①各コンテンツについて（</a:t>
            </a:r>
            <a:r>
              <a:rPr lang="en-US" altLang="ja-JP" sz="2500" dirty="0">
                <a:solidFill>
                  <a:schemeClr val="bg1"/>
                </a:solidFill>
                <a:latin typeface="UD Digi Kyokasho NK-R" panose="02020400000000000000" pitchFamily="18" charset="-128"/>
                <a:ea typeface="UD Digi Kyokasho NK-R" panose="02020400000000000000" pitchFamily="18" charset="-128"/>
              </a:rPr>
              <a:t>PowerPoint/Word</a:t>
            </a:r>
            <a:r>
              <a:rPr lang="ja-JP" altLang="en-US" sz="2500">
                <a:solidFill>
                  <a:schemeClr val="bg1"/>
                </a:solidFill>
                <a:latin typeface="UD Digi Kyokasho NK-R" panose="02020400000000000000" pitchFamily="18" charset="-128"/>
                <a:ea typeface="UD Digi Kyokasho NK-R" panose="02020400000000000000" pitchFamily="18" charset="-128"/>
              </a:rPr>
              <a:t>共通）</a:t>
            </a:r>
            <a:endParaRPr lang="ja-JP" altLang="en-US" sz="2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2"/>
            <a:ext cx="9905991"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43" y="2010758"/>
            <a:ext cx="371466"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スライド番号プレースホルダー 2">
            <a:extLst>
              <a:ext uri="{FF2B5EF4-FFF2-40B4-BE49-F238E27FC236}">
                <a16:creationId xmlns:a16="http://schemas.microsoft.com/office/drawing/2014/main" id="{DEA48A1E-A0C6-6046-BFD6-3D34FBBA409A}"/>
              </a:ext>
            </a:extLst>
          </p:cNvPr>
          <p:cNvSpPr>
            <a:spLocks noGrp="1"/>
          </p:cNvSpPr>
          <p:nvPr>
            <p:ph type="sldNum" sz="quarter" idx="12"/>
          </p:nvPr>
        </p:nvSpPr>
        <p:spPr/>
        <p:txBody>
          <a:bodyPr/>
          <a:lstStyle/>
          <a:p>
            <a:fld id="{03F6CB21-E743-4940-8979-9EFD870761E9}" type="slidenum">
              <a:rPr kumimoji="1" lang="ja-JP" altLang="en-US" smtClean="0"/>
              <a:t>9</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1ED9236E-470D-2343-A6E6-1B0BD8BDE814}"/>
                  </a:ext>
                </a:extLst>
              </p14:cNvPr>
              <p14:cNvContentPartPr/>
              <p14:nvPr/>
            </p14:nvContentPartPr>
            <p14:xfrm>
              <a:off x="931588" y="2008189"/>
              <a:ext cx="402480" cy="12960"/>
            </p14:xfrm>
          </p:contentPart>
        </mc:Choice>
        <mc:Fallback xmlns="">
          <p:pic>
            <p:nvPicPr>
              <p:cNvPr id="4" name="インク 3">
                <a:extLst>
                  <a:ext uri="{FF2B5EF4-FFF2-40B4-BE49-F238E27FC236}">
                    <a16:creationId xmlns:a16="http://schemas.microsoft.com/office/drawing/2014/main" id="{1ED9236E-470D-2343-A6E6-1B0BD8BDE814}"/>
                  </a:ext>
                </a:extLst>
              </p:cNvPr>
              <p:cNvPicPr/>
              <p:nvPr/>
            </p:nvPicPr>
            <p:blipFill>
              <a:blip r:embed="rId5"/>
              <a:stretch>
                <a:fillRect/>
              </a:stretch>
            </p:blipFill>
            <p:spPr>
              <a:xfrm>
                <a:off x="868948" y="1945549"/>
                <a:ext cx="528120" cy="138600"/>
              </a:xfrm>
              <a:prstGeom prst="rect">
                <a:avLst/>
              </a:prstGeom>
            </p:spPr>
          </p:pic>
        </mc:Fallback>
      </mc:AlternateContent>
      <p:pic>
        <p:nvPicPr>
          <p:cNvPr id="6" name="図 5">
            <a:extLst>
              <a:ext uri="{FF2B5EF4-FFF2-40B4-BE49-F238E27FC236}">
                <a16:creationId xmlns:a16="http://schemas.microsoft.com/office/drawing/2014/main" id="{10FB808A-FA3D-4F71-8A07-F6A9A0863786}"/>
              </a:ext>
            </a:extLst>
          </p:cNvPr>
          <p:cNvPicPr>
            <a:picLocks noChangeAspect="1"/>
          </p:cNvPicPr>
          <p:nvPr/>
        </p:nvPicPr>
        <p:blipFill>
          <a:blip r:embed="rId6"/>
          <a:stretch>
            <a:fillRect/>
          </a:stretch>
        </p:blipFill>
        <p:spPr>
          <a:xfrm>
            <a:off x="3226236" y="1744395"/>
            <a:ext cx="3461113" cy="4999385"/>
          </a:xfrm>
          <a:prstGeom prst="rect">
            <a:avLst/>
          </a:prstGeom>
        </p:spPr>
      </p:pic>
      <p:sp>
        <p:nvSpPr>
          <p:cNvPr id="17" name="四角形吹き出し 16">
            <a:extLst>
              <a:ext uri="{FF2B5EF4-FFF2-40B4-BE49-F238E27FC236}">
                <a16:creationId xmlns:a16="http://schemas.microsoft.com/office/drawing/2014/main" id="{F05F40F9-E72F-AE40-8867-F2E323E57B31}"/>
              </a:ext>
            </a:extLst>
          </p:cNvPr>
          <p:cNvSpPr/>
          <p:nvPr/>
        </p:nvSpPr>
        <p:spPr>
          <a:xfrm>
            <a:off x="117231" y="1982652"/>
            <a:ext cx="2813538" cy="1716560"/>
          </a:xfrm>
          <a:prstGeom prst="wedgeRectCallout">
            <a:avLst>
              <a:gd name="adj1" fmla="val 66250"/>
              <a:gd name="adj2" fmla="val 70388"/>
            </a:avLst>
          </a:prstGeom>
        </p:spPr>
        <p:style>
          <a:lnRef idx="2">
            <a:schemeClr val="accent6"/>
          </a:lnRef>
          <a:fillRef idx="1">
            <a:schemeClr val="lt1"/>
          </a:fillRef>
          <a:effectRef idx="0">
            <a:schemeClr val="accent6"/>
          </a:effectRef>
          <a:fontRef idx="minor">
            <a:schemeClr val="dk1"/>
          </a:fontRef>
        </p:style>
        <p:txBody>
          <a:bodyPr lIns="108000" rIns="36000" rtlCol="0" anchor="ctr"/>
          <a:lstStyle/>
          <a:p>
            <a:r>
              <a:rPr lang="ja-JP" altLang="en-US" sz="1400">
                <a:latin typeface="MS PGothic" panose="020B0600070205080204" pitchFamily="34" charset="-128"/>
                <a:ea typeface="MS PGothic" panose="020B0600070205080204" pitchFamily="34" charset="-128"/>
              </a:rPr>
              <a:t>コラムは、誰か一人が書き続けてもいいですし、リレー式で住職・坊守等回って行っても</a:t>
            </a:r>
            <a:r>
              <a:rPr lang="en-US" altLang="ja-JP" sz="1400" dirty="0">
                <a:latin typeface="MS PGothic" panose="020B0600070205080204" pitchFamily="34" charset="-128"/>
                <a:ea typeface="MS PGothic" panose="020B0600070205080204" pitchFamily="34" charset="-128"/>
              </a:rPr>
              <a:t>OK</a:t>
            </a:r>
            <a:r>
              <a:rPr lang="ja-JP" altLang="en-US" sz="1400">
                <a:latin typeface="MS PGothic" panose="020B0600070205080204" pitchFamily="34" charset="-128"/>
                <a:ea typeface="MS PGothic" panose="020B0600070205080204" pitchFamily="34" charset="-128"/>
              </a:rPr>
              <a:t>です。内容は、あまり説諭的なものは避けて、嬉しかった出来事や、読んで面白かった本の紹介など、読みやすいものがベターです。</a:t>
            </a:r>
            <a:endParaRPr kumimoji="1" lang="ja-JP" altLang="en-US">
              <a:latin typeface="MS PGothic" panose="020B0600070205080204" pitchFamily="34" charset="-128"/>
              <a:ea typeface="MS PGothic" panose="020B0600070205080204" pitchFamily="34" charset="-128"/>
            </a:endParaRPr>
          </a:p>
        </p:txBody>
      </p:sp>
      <p:sp>
        <p:nvSpPr>
          <p:cNvPr id="14" name="四角形吹き出し 13">
            <a:extLst>
              <a:ext uri="{FF2B5EF4-FFF2-40B4-BE49-F238E27FC236}">
                <a16:creationId xmlns:a16="http://schemas.microsoft.com/office/drawing/2014/main" id="{D3D6D4F4-0C84-AD4E-A305-866A3EB92205}"/>
              </a:ext>
            </a:extLst>
          </p:cNvPr>
          <p:cNvSpPr/>
          <p:nvPr/>
        </p:nvSpPr>
        <p:spPr>
          <a:xfrm>
            <a:off x="6975231" y="1712439"/>
            <a:ext cx="2813538" cy="1071031"/>
          </a:xfrm>
          <a:prstGeom prst="wedgeRectCallout">
            <a:avLst>
              <a:gd name="adj1" fmla="val -82917"/>
              <a:gd name="adj2" fmla="val -15000"/>
            </a:avLst>
          </a:prstGeom>
        </p:spPr>
        <p:style>
          <a:lnRef idx="2">
            <a:schemeClr val="accent6"/>
          </a:lnRef>
          <a:fillRef idx="1">
            <a:schemeClr val="lt1"/>
          </a:fillRef>
          <a:effectRef idx="0">
            <a:schemeClr val="accent6"/>
          </a:effectRef>
          <a:fontRef idx="minor">
            <a:schemeClr val="dk1"/>
          </a:fontRef>
        </p:style>
        <p:txBody>
          <a:bodyPr lIns="108000" rIns="36000" rtlCol="0" anchor="ctr"/>
          <a:lstStyle/>
          <a:p>
            <a:r>
              <a:rPr kumimoji="1" lang="ja-JP" altLang="en-US" sz="1400">
                <a:latin typeface="MS PGothic" panose="020B0600070205080204" pitchFamily="34" charset="-128"/>
                <a:ea typeface="MS PGothic" panose="020B0600070205080204" pitchFamily="34" charset="-128"/>
              </a:rPr>
              <a:t>まずタイトルをいれます。</a:t>
            </a:r>
            <a:endParaRPr kumimoji="1" lang="en-US" altLang="ja-JP" sz="1400" dirty="0">
              <a:latin typeface="MS PGothic" panose="020B0600070205080204" pitchFamily="34" charset="-128"/>
              <a:ea typeface="MS PGothic" panose="020B0600070205080204" pitchFamily="34" charset="-128"/>
            </a:endParaRPr>
          </a:p>
          <a:p>
            <a:r>
              <a:rPr lang="ja-JP" altLang="en-US" sz="1400">
                <a:latin typeface="MS PGothic" panose="020B0600070205080204" pitchFamily="34" charset="-128"/>
                <a:ea typeface="MS PGothic" panose="020B0600070205080204" pitchFamily="34" charset="-128"/>
              </a:rPr>
              <a:t>オーソドックスなのは「〇〇寺だより」ですが、お好きな言葉をタイトルにするのもありです。</a:t>
            </a:r>
            <a:endParaRPr kumimoji="1" lang="ja-JP" altLang="en-US">
              <a:latin typeface="MS PGothic" panose="020B0600070205080204" pitchFamily="34" charset="-128"/>
              <a:ea typeface="MS PGothic" panose="020B0600070205080204" pitchFamily="34" charset="-128"/>
            </a:endParaRPr>
          </a:p>
        </p:txBody>
      </p:sp>
      <p:sp>
        <p:nvSpPr>
          <p:cNvPr id="15" name="四角形吹き出し 14">
            <a:extLst>
              <a:ext uri="{FF2B5EF4-FFF2-40B4-BE49-F238E27FC236}">
                <a16:creationId xmlns:a16="http://schemas.microsoft.com/office/drawing/2014/main" id="{6AEF9841-82C4-9E45-ACDD-270DE500710C}"/>
              </a:ext>
            </a:extLst>
          </p:cNvPr>
          <p:cNvSpPr/>
          <p:nvPr/>
        </p:nvSpPr>
        <p:spPr>
          <a:xfrm>
            <a:off x="6975231" y="2934218"/>
            <a:ext cx="2813538" cy="1716560"/>
          </a:xfrm>
          <a:prstGeom prst="wedgeRectCallout">
            <a:avLst>
              <a:gd name="adj1" fmla="val -78750"/>
              <a:gd name="adj2" fmla="val -39566"/>
            </a:avLst>
          </a:prstGeom>
        </p:spPr>
        <p:style>
          <a:lnRef idx="2">
            <a:schemeClr val="accent6"/>
          </a:lnRef>
          <a:fillRef idx="1">
            <a:schemeClr val="lt1"/>
          </a:fillRef>
          <a:effectRef idx="0">
            <a:schemeClr val="accent6"/>
          </a:effectRef>
          <a:fontRef idx="minor">
            <a:schemeClr val="dk1"/>
          </a:fontRef>
        </p:style>
        <p:txBody>
          <a:bodyPr lIns="108000" rIns="36000" rtlCol="0" anchor="ctr"/>
          <a:lstStyle/>
          <a:p>
            <a:r>
              <a:rPr lang="ja-JP" altLang="en-US" sz="1400" dirty="0">
                <a:latin typeface="MS PGothic" panose="020B0600070205080204" pitchFamily="34" charset="-128"/>
                <a:ea typeface="MS PGothic" panose="020B0600070205080204" pitchFamily="34" charset="-128"/>
              </a:rPr>
              <a:t>次に全体に散りばめるコンテンツを考えます。</a:t>
            </a:r>
            <a:endParaRPr lang="en-US" altLang="ja-JP" sz="1400" dirty="0">
              <a:latin typeface="MS PGothic" panose="020B0600070205080204" pitchFamily="34" charset="-128"/>
              <a:ea typeface="MS PGothic" panose="020B0600070205080204" pitchFamily="34" charset="-128"/>
            </a:endParaRPr>
          </a:p>
          <a:p>
            <a:r>
              <a:rPr lang="ja-JP" altLang="en-US" sz="1400" dirty="0">
                <a:latin typeface="MS PGothic" panose="020B0600070205080204" pitchFamily="34" charset="-128"/>
                <a:ea typeface="MS PGothic" panose="020B0600070205080204" pitchFamily="34" charset="-128"/>
              </a:rPr>
              <a:t>サンプルでは、行事報告からしています。時、場所、何をしたか、どんな人がきたか、がわかるようにします。スタッフへの労いと次回への案内があるとより</a:t>
            </a:r>
            <a:r>
              <a:rPr lang="en-US" altLang="ja-JP" sz="1400" dirty="0">
                <a:latin typeface="MS PGothic" panose="020B0600070205080204" pitchFamily="34" charset="-128"/>
                <a:ea typeface="MS PGothic" panose="020B0600070205080204" pitchFamily="34" charset="-128"/>
              </a:rPr>
              <a:t>OK</a:t>
            </a:r>
            <a:r>
              <a:rPr lang="ja-JP" altLang="en-US" sz="1400" dirty="0">
                <a:latin typeface="MS PGothic" panose="020B0600070205080204" pitchFamily="34" charset="-128"/>
                <a:ea typeface="MS PGothic" panose="020B0600070205080204" pitchFamily="34" charset="-128"/>
              </a:rPr>
              <a:t>です。</a:t>
            </a:r>
            <a:endParaRPr kumimoji="1" lang="ja-JP" altLang="en-US" dirty="0">
              <a:latin typeface="MS PGothic" panose="020B0600070205080204" pitchFamily="34" charset="-128"/>
              <a:ea typeface="MS PGothic" panose="020B0600070205080204" pitchFamily="34" charset="-128"/>
            </a:endParaRPr>
          </a:p>
        </p:txBody>
      </p:sp>
      <p:sp>
        <p:nvSpPr>
          <p:cNvPr id="16" name="四角形吹き出し 15">
            <a:extLst>
              <a:ext uri="{FF2B5EF4-FFF2-40B4-BE49-F238E27FC236}">
                <a16:creationId xmlns:a16="http://schemas.microsoft.com/office/drawing/2014/main" id="{0AE07A35-C0A2-314D-A0C3-066A483BAD1C}"/>
              </a:ext>
            </a:extLst>
          </p:cNvPr>
          <p:cNvSpPr/>
          <p:nvPr/>
        </p:nvSpPr>
        <p:spPr>
          <a:xfrm>
            <a:off x="6975231" y="4785528"/>
            <a:ext cx="2813538" cy="1570825"/>
          </a:xfrm>
          <a:prstGeom prst="wedgeRectCallout">
            <a:avLst>
              <a:gd name="adj1" fmla="val -69091"/>
              <a:gd name="adj2" fmla="val -50432"/>
            </a:avLst>
          </a:prstGeom>
        </p:spPr>
        <p:style>
          <a:lnRef idx="2">
            <a:schemeClr val="accent6"/>
          </a:lnRef>
          <a:fillRef idx="1">
            <a:schemeClr val="lt1"/>
          </a:fillRef>
          <a:effectRef idx="0">
            <a:schemeClr val="accent6"/>
          </a:effectRef>
          <a:fontRef idx="minor">
            <a:schemeClr val="dk1"/>
          </a:fontRef>
        </p:style>
        <p:txBody>
          <a:bodyPr lIns="108000" rIns="36000" rtlCol="0" anchor="ctr"/>
          <a:lstStyle/>
          <a:p>
            <a:r>
              <a:rPr lang="ja-JP" altLang="en-US" sz="1400">
                <a:latin typeface="MS PGothic" panose="020B0600070205080204" pitchFamily="34" charset="-128"/>
                <a:ea typeface="MS PGothic" panose="020B0600070205080204" pitchFamily="34" charset="-128"/>
              </a:rPr>
              <a:t>法語を入れる場合は、オリジナルでも結構ですが、月参りなどでお会いした時に話題にできるように、自分が心動かされた言葉を選ぶとよいでしょう。サンプルのネタ元は、大谷派手帳です。</a:t>
            </a:r>
            <a:endParaRPr kumimoji="1" lang="ja-JP" altLang="en-US">
              <a:latin typeface="MS PGothic" panose="020B0600070205080204" pitchFamily="34" charset="-128"/>
              <a:ea typeface="MS PGothic" panose="020B0600070205080204" pitchFamily="34" charset="-128"/>
            </a:endParaRPr>
          </a:p>
        </p:txBody>
      </p:sp>
      <p:sp>
        <p:nvSpPr>
          <p:cNvPr id="18" name="四角形吹き出し 17">
            <a:extLst>
              <a:ext uri="{FF2B5EF4-FFF2-40B4-BE49-F238E27FC236}">
                <a16:creationId xmlns:a16="http://schemas.microsoft.com/office/drawing/2014/main" id="{20473061-7627-E548-BAB6-0B1F9E041C83}"/>
              </a:ext>
            </a:extLst>
          </p:cNvPr>
          <p:cNvSpPr/>
          <p:nvPr/>
        </p:nvSpPr>
        <p:spPr>
          <a:xfrm>
            <a:off x="117231" y="4017068"/>
            <a:ext cx="2813538" cy="2457720"/>
          </a:xfrm>
          <a:prstGeom prst="wedgeRectCallout">
            <a:avLst>
              <a:gd name="adj1" fmla="val 74394"/>
              <a:gd name="adj2" fmla="val 23730"/>
            </a:avLst>
          </a:prstGeom>
        </p:spPr>
        <p:style>
          <a:lnRef idx="2">
            <a:schemeClr val="accent6"/>
          </a:lnRef>
          <a:fillRef idx="1">
            <a:schemeClr val="lt1"/>
          </a:fillRef>
          <a:effectRef idx="0">
            <a:schemeClr val="accent6"/>
          </a:effectRef>
          <a:fontRef idx="minor">
            <a:schemeClr val="dk1"/>
          </a:fontRef>
        </p:style>
        <p:txBody>
          <a:bodyPr lIns="108000" rIns="36000" rtlCol="0" anchor="ctr"/>
          <a:lstStyle/>
          <a:p>
            <a:r>
              <a:rPr lang="ja-JP" altLang="en-US" sz="1400" dirty="0">
                <a:latin typeface="MS PGothic" panose="020B0600070205080204" pitchFamily="34" charset="-128"/>
                <a:ea typeface="MS PGothic" panose="020B0600070205080204" pitchFamily="34" charset="-128"/>
              </a:rPr>
              <a:t>コンテンツの候補例として出したお内仏連載解説です。お父さんがひっくり返した仏壇を、記憶を辿る中で、誰かからの声を聴きながら、荘厳を完成していく。その過程で、仏壇からお内仏へと受け止めがかわっていく。そのような設定ですが、お好きな形でお伝えいただければと思います。ポイントは情報量を多くしすぎないことです。</a:t>
            </a:r>
            <a:endParaRPr kumimoji="1" lang="ja-JP" altLang="en-US"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5868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5" grpId="0" animBg="1"/>
      <p:bldP spid="16" grpId="0" animBg="1"/>
      <p:bldP spid="18"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13069</TotalTime>
  <Words>3287</Words>
  <Application>Microsoft Macintosh PowerPoint</Application>
  <PresentationFormat>A4 210 x 297 mm</PresentationFormat>
  <Paragraphs>264</Paragraphs>
  <Slides>20</Slides>
  <Notes>18</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31" baseType="lpstr">
      <vt:lpstr>HGMaruGothicMPRO</vt:lpstr>
      <vt:lpstr>Hiragino Kaku Gothic StdN W8</vt:lpstr>
      <vt:lpstr>MS PGothic</vt:lpstr>
      <vt:lpstr>UD Digi Kyokasho NK-B</vt:lpstr>
      <vt:lpstr>UD Digi Kyokasho NK-R</vt:lpstr>
      <vt:lpstr>ヒラギノ丸ゴ ProN W4</vt:lpstr>
      <vt:lpstr>游ゴシック</vt:lpstr>
      <vt:lpstr>游ゴシック Light</vt:lpstr>
      <vt:lpstr>Arial</vt:lpstr>
      <vt:lpstr>Office テーマ</vt:lpstr>
      <vt:lpstr>Acrobat Document</vt:lpstr>
      <vt:lpstr>寺報をつくろう お困りのあなたをお手伝い</vt:lpstr>
      <vt:lpstr>０、寺報作成手伝います 　</vt:lpstr>
      <vt:lpstr>0、寺報作成手伝います 　</vt:lpstr>
      <vt:lpstr>Ⅰ、はじめにー寺報を出すに先立って 　①寺報とは何か？5W1H</vt:lpstr>
      <vt:lpstr>Ⅰ、はじめにー寺報を出すに先立って 　②寺報を出すメリットは何か？</vt:lpstr>
      <vt:lpstr>Ⅰ、はじめにー寺報を出すに先立って 　③コンテンツ候補（どういうことを寺報に記載するのか）</vt:lpstr>
      <vt:lpstr>Ⅱ、各素材</vt:lpstr>
      <vt:lpstr>Ⅱ、各素材</vt:lpstr>
      <vt:lpstr>Ⅲ、作成にあたってのガイド 　①各コンテンツについて（PowerPoint/Word共通）</vt:lpstr>
      <vt:lpstr>Ⅲ、作成にあたってのガイド 　①各コンテンツについて（PowerPoint/Word共通）</vt:lpstr>
      <vt:lpstr>Ⅲ、作成にあたってのガイド 　①各コンテンツについて（PowerPoint/Word共通）</vt:lpstr>
      <vt:lpstr>Ⅲ、作成にあたってのガイド 　①各コンテンツについて（PowerPoint/Word共通）</vt:lpstr>
      <vt:lpstr>Ⅲ、作成にあたってのガイド 　②PowerPointの操作（※バージョンやOSによって異なりますのでご留意ください）</vt:lpstr>
      <vt:lpstr>Ⅲ、作成にあたってのガイド 　②PowerPointの操作（※バージョンやOSによって異なりますのでご留意ください）</vt:lpstr>
      <vt:lpstr>Ⅲ、作成にあたってのガイド 　②PowerPointの操作（※バージョンやOSによって異なりますのでご留意ください）</vt:lpstr>
      <vt:lpstr>Ⅲ、作成にあたってのガイド 　③Wordの操作（※バージョンやOSによって異なりますのでご留意ください）</vt:lpstr>
      <vt:lpstr>Ⅲ、作成にあたってのガイド 　③Wordの操作（※バージョンやOSによって異なりますのでご留意ください）</vt:lpstr>
      <vt:lpstr>Ⅲ、作成にあたってのガイド 　④手書き版PDF</vt:lpstr>
      <vt:lpstr>Ⅲ、作成にあたってのガイド 　⑤印刷</vt:lpstr>
      <vt:lpstr>さいごに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寺報を作ろう</dc:title>
  <dc:creator>Hashimoto Shin</dc:creator>
  <cp:lastModifiedBy>Hashimoto Shin</cp:lastModifiedBy>
  <cp:revision>90</cp:revision>
  <dcterms:created xsi:type="dcterms:W3CDTF">2020-08-26T07:46:25Z</dcterms:created>
  <dcterms:modified xsi:type="dcterms:W3CDTF">2020-12-21T00:58:13Z</dcterms:modified>
</cp:coreProperties>
</file>