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6"/>
  </p:notesMasterIdLst>
  <p:sldIdLst>
    <p:sldId id="256" r:id="rId2"/>
    <p:sldId id="257" r:id="rId3"/>
    <p:sldId id="259" r:id="rId4"/>
    <p:sldId id="260" r:id="rId5"/>
  </p:sldIdLst>
  <p:sldSz cx="6858000" cy="9906000" type="A4"/>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143" userDrawn="1">
          <p15:clr>
            <a:srgbClr val="A4A3A4"/>
          </p15:clr>
        </p15:guide>
        <p15:guide id="2" pos="216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Hashimoto Shin" initials="HS" lastIdx="3" clrIdx="0">
    <p:extLst>
      <p:ext uri="{19B8F6BF-5375-455C-9EA6-DF929625EA0E}">
        <p15:presenceInfo xmlns:p15="http://schemas.microsoft.com/office/powerpoint/2012/main" userId="8206709c79d50513"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58428"/>
    <a:srgbClr val="1A1957"/>
    <a:srgbClr val="FB2E3D"/>
    <a:srgbClr val="F7FFB6"/>
    <a:srgbClr val="40973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153"/>
    <p:restoredTop sz="95964"/>
  </p:normalViewPr>
  <p:slideViewPr>
    <p:cSldViewPr snapToGrid="0" snapToObjects="1" showGuides="1">
      <p:cViewPr>
        <p:scale>
          <a:sx n="173" d="100"/>
          <a:sy n="173" d="100"/>
        </p:scale>
        <p:origin x="880" y="136"/>
      </p:cViewPr>
      <p:guideLst>
        <p:guide orient="horz" pos="3143"/>
        <p:guide pos="216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commentAuthors" Target="commentAuthor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notesMaster" Target="notesMasters/notesMaster1.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38C9791-3D5E-084A-AC04-67710EED29AB}" type="datetimeFigureOut">
              <a:rPr kumimoji="1" lang="ja-JP" altLang="en-US" smtClean="0"/>
              <a:t>2020/9/2</a:t>
            </a:fld>
            <a:endParaRPr kumimoji="1" lang="ja-JP" altLang="en-US"/>
          </a:p>
        </p:txBody>
      </p:sp>
      <p:sp>
        <p:nvSpPr>
          <p:cNvPr id="4" name="スライド イメージ プレースホルダー 3"/>
          <p:cNvSpPr>
            <a:spLocks noGrp="1" noRot="1" noChangeAspect="1"/>
          </p:cNvSpPr>
          <p:nvPr>
            <p:ph type="sldImg" idx="2"/>
          </p:nvPr>
        </p:nvSpPr>
        <p:spPr>
          <a:xfrm>
            <a:off x="2360613" y="1143000"/>
            <a:ext cx="2136775" cy="30861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DF0088F-79F1-AE40-81F7-6F0FBCEACFD2}" type="slidenum">
              <a:rPr kumimoji="1" lang="ja-JP" altLang="en-US" smtClean="0"/>
              <a:t>‹#›</a:t>
            </a:fld>
            <a:endParaRPr kumimoji="1" lang="ja-JP" altLang="en-US"/>
          </a:p>
        </p:txBody>
      </p:sp>
    </p:spTree>
    <p:extLst>
      <p:ext uri="{BB962C8B-B14F-4D97-AF65-F5344CB8AC3E}">
        <p14:creationId xmlns:p14="http://schemas.microsoft.com/office/powerpoint/2010/main" val="3288543426"/>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514350" y="1621191"/>
            <a:ext cx="5829300" cy="3448756"/>
          </a:xfrm>
        </p:spPr>
        <p:txBody>
          <a:bodyPr anchor="b"/>
          <a:lstStyle>
            <a:lvl1pPr algn="ctr">
              <a:defRPr sz="4500"/>
            </a:lvl1pPr>
          </a:lstStyle>
          <a:p>
            <a:r>
              <a:rPr lang="ja-JP" altLang="en-US"/>
              <a:t>マスター タイトルの書式設定</a:t>
            </a:r>
            <a:endParaRPr lang="en-US" dirty="0"/>
          </a:p>
        </p:txBody>
      </p:sp>
      <p:sp>
        <p:nvSpPr>
          <p:cNvPr id="3" name="Subtitle 2"/>
          <p:cNvSpPr>
            <a:spLocks noGrp="1"/>
          </p:cNvSpPr>
          <p:nvPr>
            <p:ph type="subTitle" idx="1"/>
          </p:nvPr>
        </p:nvSpPr>
        <p:spPr>
          <a:xfrm>
            <a:off x="857250" y="5202944"/>
            <a:ext cx="5143500" cy="2391656"/>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4ECB442D-4EDD-2249-8DDD-8D96C6E5027C}" type="datetimeFigureOut">
              <a:rPr kumimoji="1" lang="ja-JP" altLang="en-US" smtClean="0"/>
              <a:t>2020/9/2</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35C4B187-B59F-7942-BD0A-0E110FF6B294}" type="slidenum">
              <a:rPr kumimoji="1" lang="ja-JP" altLang="en-US" smtClean="0"/>
              <a:t>‹#›</a:t>
            </a:fld>
            <a:endParaRPr kumimoji="1" lang="ja-JP" altLang="en-US"/>
          </a:p>
        </p:txBody>
      </p:sp>
    </p:spTree>
    <p:extLst>
      <p:ext uri="{BB962C8B-B14F-4D97-AF65-F5344CB8AC3E}">
        <p14:creationId xmlns:p14="http://schemas.microsoft.com/office/powerpoint/2010/main" val="380755862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4ECB442D-4EDD-2249-8DDD-8D96C6E5027C}" type="datetimeFigureOut">
              <a:rPr kumimoji="1" lang="ja-JP" altLang="en-US" smtClean="0"/>
              <a:t>2020/9/2</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35C4B187-B59F-7942-BD0A-0E110FF6B294}" type="slidenum">
              <a:rPr kumimoji="1" lang="ja-JP" altLang="en-US" smtClean="0"/>
              <a:t>‹#›</a:t>
            </a:fld>
            <a:endParaRPr kumimoji="1" lang="ja-JP" altLang="en-US"/>
          </a:p>
        </p:txBody>
      </p:sp>
    </p:spTree>
    <p:extLst>
      <p:ext uri="{BB962C8B-B14F-4D97-AF65-F5344CB8AC3E}">
        <p14:creationId xmlns:p14="http://schemas.microsoft.com/office/powerpoint/2010/main" val="428586976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07757" y="527403"/>
            <a:ext cx="1478756" cy="8394877"/>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471488" y="527403"/>
            <a:ext cx="4350544" cy="8394877"/>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4ECB442D-4EDD-2249-8DDD-8D96C6E5027C}" type="datetimeFigureOut">
              <a:rPr kumimoji="1" lang="ja-JP" altLang="en-US" smtClean="0"/>
              <a:t>2020/9/2</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35C4B187-B59F-7942-BD0A-0E110FF6B294}" type="slidenum">
              <a:rPr kumimoji="1" lang="ja-JP" altLang="en-US" smtClean="0"/>
              <a:t>‹#›</a:t>
            </a:fld>
            <a:endParaRPr kumimoji="1" lang="ja-JP" altLang="en-US"/>
          </a:p>
        </p:txBody>
      </p:sp>
    </p:spTree>
    <p:extLst>
      <p:ext uri="{BB962C8B-B14F-4D97-AF65-F5344CB8AC3E}">
        <p14:creationId xmlns:p14="http://schemas.microsoft.com/office/powerpoint/2010/main" val="30824381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4ECB442D-4EDD-2249-8DDD-8D96C6E5027C}" type="datetimeFigureOut">
              <a:rPr kumimoji="1" lang="ja-JP" altLang="en-US" smtClean="0"/>
              <a:t>2020/9/2</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35C4B187-B59F-7942-BD0A-0E110FF6B294}" type="slidenum">
              <a:rPr kumimoji="1" lang="ja-JP" altLang="en-US" smtClean="0"/>
              <a:t>‹#›</a:t>
            </a:fld>
            <a:endParaRPr kumimoji="1" lang="ja-JP" altLang="en-US"/>
          </a:p>
        </p:txBody>
      </p:sp>
    </p:spTree>
    <p:extLst>
      <p:ext uri="{BB962C8B-B14F-4D97-AF65-F5344CB8AC3E}">
        <p14:creationId xmlns:p14="http://schemas.microsoft.com/office/powerpoint/2010/main" val="39522085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467916" y="2469624"/>
            <a:ext cx="5915025" cy="4120620"/>
          </a:xfrm>
        </p:spPr>
        <p:txBody>
          <a:bodyPr anchor="b"/>
          <a:lstStyle>
            <a:lvl1pPr>
              <a:defRPr sz="45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467916" y="6629226"/>
            <a:ext cx="5915025" cy="2166937"/>
          </a:xfrm>
        </p:spPr>
        <p:txBody>
          <a:bodyPr/>
          <a:lstStyle>
            <a:lvl1pPr marL="0" indent="0">
              <a:buNone/>
              <a:defRPr sz="1800">
                <a:solidFill>
                  <a:schemeClr val="tx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4ECB442D-4EDD-2249-8DDD-8D96C6E5027C}" type="datetimeFigureOut">
              <a:rPr kumimoji="1" lang="ja-JP" altLang="en-US" smtClean="0"/>
              <a:t>2020/9/2</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35C4B187-B59F-7942-BD0A-0E110FF6B294}" type="slidenum">
              <a:rPr kumimoji="1" lang="ja-JP" altLang="en-US" smtClean="0"/>
              <a:t>‹#›</a:t>
            </a:fld>
            <a:endParaRPr kumimoji="1" lang="ja-JP" altLang="en-US"/>
          </a:p>
        </p:txBody>
      </p:sp>
    </p:spTree>
    <p:extLst>
      <p:ext uri="{BB962C8B-B14F-4D97-AF65-F5344CB8AC3E}">
        <p14:creationId xmlns:p14="http://schemas.microsoft.com/office/powerpoint/2010/main" val="6077651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471488" y="2637014"/>
            <a:ext cx="2914650" cy="6285266"/>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3471863" y="2637014"/>
            <a:ext cx="2914650" cy="6285266"/>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4ECB442D-4EDD-2249-8DDD-8D96C6E5027C}" type="datetimeFigureOut">
              <a:rPr kumimoji="1" lang="ja-JP" altLang="en-US" smtClean="0"/>
              <a:t>2020/9/2</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35C4B187-B59F-7942-BD0A-0E110FF6B294}" type="slidenum">
              <a:rPr kumimoji="1" lang="ja-JP" altLang="en-US" smtClean="0"/>
              <a:t>‹#›</a:t>
            </a:fld>
            <a:endParaRPr kumimoji="1" lang="ja-JP" altLang="en-US"/>
          </a:p>
        </p:txBody>
      </p:sp>
    </p:spTree>
    <p:extLst>
      <p:ext uri="{BB962C8B-B14F-4D97-AF65-F5344CB8AC3E}">
        <p14:creationId xmlns:p14="http://schemas.microsoft.com/office/powerpoint/2010/main" val="308399018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472381" y="527405"/>
            <a:ext cx="5915025" cy="1914702"/>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472381" y="2428347"/>
            <a:ext cx="2901255" cy="119009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ja-JP" altLang="en-US"/>
              <a:t>マスター テキストの書式設定</a:t>
            </a:r>
          </a:p>
        </p:txBody>
      </p:sp>
      <p:sp>
        <p:nvSpPr>
          <p:cNvPr id="4" name="Content Placeholder 3"/>
          <p:cNvSpPr>
            <a:spLocks noGrp="1"/>
          </p:cNvSpPr>
          <p:nvPr>
            <p:ph sz="half" idx="2"/>
          </p:nvPr>
        </p:nvSpPr>
        <p:spPr>
          <a:xfrm>
            <a:off x="472381" y="3618442"/>
            <a:ext cx="2901255" cy="5322183"/>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3471863" y="2428347"/>
            <a:ext cx="2915543" cy="119009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ja-JP" altLang="en-US"/>
              <a:t>マスター テキストの書式設定</a:t>
            </a:r>
          </a:p>
        </p:txBody>
      </p:sp>
      <p:sp>
        <p:nvSpPr>
          <p:cNvPr id="6" name="Content Placeholder 5"/>
          <p:cNvSpPr>
            <a:spLocks noGrp="1"/>
          </p:cNvSpPr>
          <p:nvPr>
            <p:ph sz="quarter" idx="4"/>
          </p:nvPr>
        </p:nvSpPr>
        <p:spPr>
          <a:xfrm>
            <a:off x="3471863" y="3618442"/>
            <a:ext cx="2915543" cy="5322183"/>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4ECB442D-4EDD-2249-8DDD-8D96C6E5027C}" type="datetimeFigureOut">
              <a:rPr kumimoji="1" lang="ja-JP" altLang="en-US" smtClean="0"/>
              <a:t>2020/9/2</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35C4B187-B59F-7942-BD0A-0E110FF6B294}" type="slidenum">
              <a:rPr kumimoji="1" lang="ja-JP" altLang="en-US" smtClean="0"/>
              <a:t>‹#›</a:t>
            </a:fld>
            <a:endParaRPr kumimoji="1" lang="ja-JP" altLang="en-US"/>
          </a:p>
        </p:txBody>
      </p:sp>
    </p:spTree>
    <p:extLst>
      <p:ext uri="{BB962C8B-B14F-4D97-AF65-F5344CB8AC3E}">
        <p14:creationId xmlns:p14="http://schemas.microsoft.com/office/powerpoint/2010/main" val="295921206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4ECB442D-4EDD-2249-8DDD-8D96C6E5027C}" type="datetimeFigureOut">
              <a:rPr kumimoji="1" lang="ja-JP" altLang="en-US" smtClean="0"/>
              <a:t>2020/9/2</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35C4B187-B59F-7942-BD0A-0E110FF6B294}" type="slidenum">
              <a:rPr kumimoji="1" lang="ja-JP" altLang="en-US" smtClean="0"/>
              <a:t>‹#›</a:t>
            </a:fld>
            <a:endParaRPr kumimoji="1" lang="ja-JP" altLang="en-US"/>
          </a:p>
        </p:txBody>
      </p:sp>
    </p:spTree>
    <p:extLst>
      <p:ext uri="{BB962C8B-B14F-4D97-AF65-F5344CB8AC3E}">
        <p14:creationId xmlns:p14="http://schemas.microsoft.com/office/powerpoint/2010/main" val="8879722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ECB442D-4EDD-2249-8DDD-8D96C6E5027C}" type="datetimeFigureOut">
              <a:rPr kumimoji="1" lang="ja-JP" altLang="en-US" smtClean="0"/>
              <a:t>2020/9/2</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35C4B187-B59F-7942-BD0A-0E110FF6B294}" type="slidenum">
              <a:rPr kumimoji="1" lang="ja-JP" altLang="en-US" smtClean="0"/>
              <a:t>‹#›</a:t>
            </a:fld>
            <a:endParaRPr kumimoji="1" lang="ja-JP" altLang="en-US"/>
          </a:p>
        </p:txBody>
      </p:sp>
    </p:spTree>
    <p:extLst>
      <p:ext uri="{BB962C8B-B14F-4D97-AF65-F5344CB8AC3E}">
        <p14:creationId xmlns:p14="http://schemas.microsoft.com/office/powerpoint/2010/main" val="314613733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4" cy="2311400"/>
          </a:xfrm>
        </p:spPr>
        <p:txBody>
          <a:bodyPr anchor="b"/>
          <a:lstStyle>
            <a:lvl1pPr>
              <a:defRPr sz="2400"/>
            </a:lvl1pPr>
          </a:lstStyle>
          <a:p>
            <a:r>
              <a:rPr lang="ja-JP" altLang="en-US"/>
              <a:t>マスター タイトルの書式設定</a:t>
            </a:r>
            <a:endParaRPr lang="en-US" dirty="0"/>
          </a:p>
        </p:txBody>
      </p:sp>
      <p:sp>
        <p:nvSpPr>
          <p:cNvPr id="3" name="Content Placeholder 2"/>
          <p:cNvSpPr>
            <a:spLocks noGrp="1"/>
          </p:cNvSpPr>
          <p:nvPr>
            <p:ph idx="1"/>
          </p:nvPr>
        </p:nvSpPr>
        <p:spPr>
          <a:xfrm>
            <a:off x="2915543" y="1426283"/>
            <a:ext cx="3471863" cy="7039681"/>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472381" y="2971800"/>
            <a:ext cx="2211884" cy="550562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4ECB442D-4EDD-2249-8DDD-8D96C6E5027C}" type="datetimeFigureOut">
              <a:rPr kumimoji="1" lang="ja-JP" altLang="en-US" smtClean="0"/>
              <a:t>2020/9/2</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35C4B187-B59F-7942-BD0A-0E110FF6B294}" type="slidenum">
              <a:rPr kumimoji="1" lang="ja-JP" altLang="en-US" smtClean="0"/>
              <a:t>‹#›</a:t>
            </a:fld>
            <a:endParaRPr kumimoji="1" lang="ja-JP" altLang="en-US"/>
          </a:p>
        </p:txBody>
      </p:sp>
    </p:spTree>
    <p:extLst>
      <p:ext uri="{BB962C8B-B14F-4D97-AF65-F5344CB8AC3E}">
        <p14:creationId xmlns:p14="http://schemas.microsoft.com/office/powerpoint/2010/main" val="427497751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4" cy="2311400"/>
          </a:xfrm>
        </p:spPr>
        <p:txBody>
          <a:bodyPr anchor="b"/>
          <a:lstStyle>
            <a:lvl1pPr>
              <a:defRPr sz="24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2915543" y="1426283"/>
            <a:ext cx="3471863" cy="7039681"/>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472381" y="2971800"/>
            <a:ext cx="2211884" cy="550562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4ECB442D-4EDD-2249-8DDD-8D96C6E5027C}" type="datetimeFigureOut">
              <a:rPr kumimoji="1" lang="ja-JP" altLang="en-US" smtClean="0"/>
              <a:t>2020/9/2</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35C4B187-B59F-7942-BD0A-0E110FF6B294}" type="slidenum">
              <a:rPr kumimoji="1" lang="ja-JP" altLang="en-US" smtClean="0"/>
              <a:t>‹#›</a:t>
            </a:fld>
            <a:endParaRPr kumimoji="1" lang="ja-JP" altLang="en-US"/>
          </a:p>
        </p:txBody>
      </p:sp>
    </p:spTree>
    <p:extLst>
      <p:ext uri="{BB962C8B-B14F-4D97-AF65-F5344CB8AC3E}">
        <p14:creationId xmlns:p14="http://schemas.microsoft.com/office/powerpoint/2010/main" val="39588409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71488" y="527405"/>
            <a:ext cx="5915025" cy="1914702"/>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471488" y="2637014"/>
            <a:ext cx="5915025" cy="6285266"/>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471488" y="9181397"/>
            <a:ext cx="1543050" cy="527403"/>
          </a:xfrm>
          <a:prstGeom prst="rect">
            <a:avLst/>
          </a:prstGeom>
        </p:spPr>
        <p:txBody>
          <a:bodyPr vert="horz" lIns="91440" tIns="45720" rIns="91440" bIns="45720" rtlCol="0" anchor="ctr"/>
          <a:lstStyle>
            <a:lvl1pPr algn="l">
              <a:defRPr sz="900">
                <a:solidFill>
                  <a:schemeClr val="tx1">
                    <a:tint val="75000"/>
                  </a:schemeClr>
                </a:solidFill>
              </a:defRPr>
            </a:lvl1pPr>
          </a:lstStyle>
          <a:p>
            <a:fld id="{4ECB442D-4EDD-2249-8DDD-8D96C6E5027C}" type="datetimeFigureOut">
              <a:rPr kumimoji="1" lang="ja-JP" altLang="en-US" smtClean="0"/>
              <a:t>2020/9/2</a:t>
            </a:fld>
            <a:endParaRPr kumimoji="1" lang="ja-JP" altLang="en-US"/>
          </a:p>
        </p:txBody>
      </p:sp>
      <p:sp>
        <p:nvSpPr>
          <p:cNvPr id="5" name="Footer Placeholder 4"/>
          <p:cNvSpPr>
            <a:spLocks noGrp="1"/>
          </p:cNvSpPr>
          <p:nvPr>
            <p:ph type="ftr" sz="quarter" idx="3"/>
          </p:nvPr>
        </p:nvSpPr>
        <p:spPr>
          <a:xfrm>
            <a:off x="2271713" y="9181397"/>
            <a:ext cx="2314575" cy="527403"/>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4843463" y="9181397"/>
            <a:ext cx="1543050" cy="527403"/>
          </a:xfrm>
          <a:prstGeom prst="rect">
            <a:avLst/>
          </a:prstGeom>
        </p:spPr>
        <p:txBody>
          <a:bodyPr vert="horz" lIns="91440" tIns="45720" rIns="91440" bIns="45720" rtlCol="0" anchor="ctr"/>
          <a:lstStyle>
            <a:lvl1pPr algn="r">
              <a:defRPr sz="900">
                <a:solidFill>
                  <a:schemeClr val="tx1">
                    <a:tint val="75000"/>
                  </a:schemeClr>
                </a:solidFill>
              </a:defRPr>
            </a:lvl1pPr>
          </a:lstStyle>
          <a:p>
            <a:fld id="{35C4B187-B59F-7942-BD0A-0E110FF6B294}" type="slidenum">
              <a:rPr kumimoji="1" lang="ja-JP" altLang="en-US" smtClean="0"/>
              <a:t>‹#›</a:t>
            </a:fld>
            <a:endParaRPr kumimoji="1" lang="ja-JP" altLang="en-US"/>
          </a:p>
        </p:txBody>
      </p:sp>
    </p:spTree>
    <p:extLst>
      <p:ext uri="{BB962C8B-B14F-4D97-AF65-F5344CB8AC3E}">
        <p14:creationId xmlns:p14="http://schemas.microsoft.com/office/powerpoint/2010/main" val="422341458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685800" rtl="0" eaLnBrk="1" latinLnBrk="0" hangingPunct="1">
        <a:lnSpc>
          <a:spcPct val="90000"/>
        </a:lnSpc>
        <a:spcBef>
          <a:spcPct val="0"/>
        </a:spcBef>
        <a:buNone/>
        <a:defRPr kumimoji="1"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kumimoji="1"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kumimoji="1"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kumimoji="1"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9pPr>
    </p:bodyStyle>
    <p:otherStyle>
      <a:defPPr>
        <a:defRPr lang="en-US"/>
      </a:defPPr>
      <a:lvl1pPr marL="0" algn="l" defTabSz="685800" rtl="0" eaLnBrk="1" latinLnBrk="0" hangingPunct="1">
        <a:defRPr kumimoji="1" sz="1350" kern="1200">
          <a:solidFill>
            <a:schemeClr val="tx1"/>
          </a:solidFill>
          <a:latin typeface="+mn-lt"/>
          <a:ea typeface="+mn-ea"/>
          <a:cs typeface="+mn-cs"/>
        </a:defRPr>
      </a:lvl1pPr>
      <a:lvl2pPr marL="342900" algn="l" defTabSz="685800" rtl="0" eaLnBrk="1" latinLnBrk="0" hangingPunct="1">
        <a:defRPr kumimoji="1" sz="1350" kern="1200">
          <a:solidFill>
            <a:schemeClr val="tx1"/>
          </a:solidFill>
          <a:latin typeface="+mn-lt"/>
          <a:ea typeface="+mn-ea"/>
          <a:cs typeface="+mn-cs"/>
        </a:defRPr>
      </a:lvl2pPr>
      <a:lvl3pPr marL="685800" algn="l" defTabSz="685800" rtl="0" eaLnBrk="1" latinLnBrk="0" hangingPunct="1">
        <a:defRPr kumimoji="1" sz="1350" kern="1200">
          <a:solidFill>
            <a:schemeClr val="tx1"/>
          </a:solidFill>
          <a:latin typeface="+mn-lt"/>
          <a:ea typeface="+mn-ea"/>
          <a:cs typeface="+mn-cs"/>
        </a:defRPr>
      </a:lvl3pPr>
      <a:lvl4pPr marL="1028700" algn="l" defTabSz="685800" rtl="0" eaLnBrk="1" latinLnBrk="0" hangingPunct="1">
        <a:defRPr kumimoji="1" sz="1350" kern="1200">
          <a:solidFill>
            <a:schemeClr val="tx1"/>
          </a:solidFill>
          <a:latin typeface="+mn-lt"/>
          <a:ea typeface="+mn-ea"/>
          <a:cs typeface="+mn-cs"/>
        </a:defRPr>
      </a:lvl4pPr>
      <a:lvl5pPr marL="1371600" algn="l" defTabSz="685800" rtl="0" eaLnBrk="1" latinLnBrk="0" hangingPunct="1">
        <a:defRPr kumimoji="1" sz="1350" kern="1200">
          <a:solidFill>
            <a:schemeClr val="tx1"/>
          </a:solidFill>
          <a:latin typeface="+mn-lt"/>
          <a:ea typeface="+mn-ea"/>
          <a:cs typeface="+mn-cs"/>
        </a:defRPr>
      </a:lvl5pPr>
      <a:lvl6pPr marL="1714500" algn="l" defTabSz="685800" rtl="0" eaLnBrk="1" latinLnBrk="0" hangingPunct="1">
        <a:defRPr kumimoji="1" sz="1350" kern="1200">
          <a:solidFill>
            <a:schemeClr val="tx1"/>
          </a:solidFill>
          <a:latin typeface="+mn-lt"/>
          <a:ea typeface="+mn-ea"/>
          <a:cs typeface="+mn-cs"/>
        </a:defRPr>
      </a:lvl6pPr>
      <a:lvl7pPr marL="2057400" algn="l" defTabSz="685800" rtl="0" eaLnBrk="1" latinLnBrk="0" hangingPunct="1">
        <a:defRPr kumimoji="1" sz="1350" kern="1200">
          <a:solidFill>
            <a:schemeClr val="tx1"/>
          </a:solidFill>
          <a:latin typeface="+mn-lt"/>
          <a:ea typeface="+mn-ea"/>
          <a:cs typeface="+mn-cs"/>
        </a:defRPr>
      </a:lvl7pPr>
      <a:lvl8pPr marL="2400300" algn="l" defTabSz="685800" rtl="0" eaLnBrk="1" latinLnBrk="0" hangingPunct="1">
        <a:defRPr kumimoji="1" sz="1350" kern="1200">
          <a:solidFill>
            <a:schemeClr val="tx1"/>
          </a:solidFill>
          <a:latin typeface="+mn-lt"/>
          <a:ea typeface="+mn-ea"/>
          <a:cs typeface="+mn-cs"/>
        </a:defRPr>
      </a:lvl8pPr>
      <a:lvl9pPr marL="2743200" algn="l" defTabSz="685800" rtl="0" eaLnBrk="1" latinLnBrk="0" hangingPunct="1">
        <a:defRPr kumimoji="1"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4.JPG"/><Relationship Id="rId4" Type="http://schemas.openxmlformats.org/officeDocument/2006/relationships/image" Target="../media/image3.jpg"/></Relationships>
</file>

<file path=ppt/slides/_rels/slide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9.JPG"/><Relationship Id="rId5" Type="http://schemas.openxmlformats.org/officeDocument/2006/relationships/image" Target="../media/image8.jpg"/><Relationship Id="rId4" Type="http://schemas.openxmlformats.org/officeDocument/2006/relationships/image" Target="../media/image7.jpg"/></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0.tiff"/><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図 4" descr="黒い背景と白い文字&#10;&#10;自動的に生成された説明">
            <a:extLst>
              <a:ext uri="{FF2B5EF4-FFF2-40B4-BE49-F238E27FC236}">
                <a16:creationId xmlns:a16="http://schemas.microsoft.com/office/drawing/2014/main" id="{D3923F38-9C7A-B540-985A-A3A36D70B67B}"/>
              </a:ext>
            </a:extLst>
          </p:cNvPr>
          <p:cNvPicPr>
            <a:picLocks noChangeAspect="1"/>
          </p:cNvPicPr>
          <p:nvPr/>
        </p:nvPicPr>
        <p:blipFill rotWithShape="1">
          <a:blip r:embed="rId2"/>
          <a:srcRect l="3880" t="24377" r="4485" b="34180"/>
          <a:stretch/>
        </p:blipFill>
        <p:spPr>
          <a:xfrm>
            <a:off x="-13437" y="558753"/>
            <a:ext cx="1612669" cy="519543"/>
          </a:xfrm>
          <a:prstGeom prst="rect">
            <a:avLst/>
          </a:prstGeom>
          <a:effectLst>
            <a:outerShdw blurRad="152400" dir="5400000" sx="90000" sy="-19000" rotWithShape="0">
              <a:prstClr val="black">
                <a:alpha val="15000"/>
              </a:prstClr>
            </a:outerShdw>
            <a:softEdge rad="0"/>
          </a:effectLst>
        </p:spPr>
      </p:pic>
      <p:sp>
        <p:nvSpPr>
          <p:cNvPr id="6" name="テキスト ボックス 5">
            <a:extLst>
              <a:ext uri="{FF2B5EF4-FFF2-40B4-BE49-F238E27FC236}">
                <a16:creationId xmlns:a16="http://schemas.microsoft.com/office/drawing/2014/main" id="{036EB0B5-2A95-3B43-945C-31E3784FCF4D}"/>
              </a:ext>
            </a:extLst>
          </p:cNvPr>
          <p:cNvSpPr txBox="1"/>
          <p:nvPr/>
        </p:nvSpPr>
        <p:spPr>
          <a:xfrm>
            <a:off x="1429790" y="334819"/>
            <a:ext cx="5428210" cy="830997"/>
          </a:xfrm>
          <a:prstGeom prst="rect">
            <a:avLst/>
          </a:prstGeom>
          <a:noFill/>
          <a:ln>
            <a:solidFill>
              <a:schemeClr val="lt1">
                <a:hueOff val="0"/>
                <a:satOff val="0"/>
                <a:lumOff val="0"/>
              </a:schemeClr>
            </a:solidFill>
          </a:ln>
        </p:spPr>
        <p:txBody>
          <a:bodyPr wrap="square" rtlCol="0">
            <a:spAutoFit/>
          </a:bodyPr>
          <a:lstStyle/>
          <a:p>
            <a:r>
              <a:rPr kumimoji="1" lang="ja-JP" altLang="en-US" sz="4600">
                <a:latin typeface="Heiti SC Medium" pitchFamily="2" charset="-128"/>
                <a:ea typeface="Heiti SC Medium" pitchFamily="2" charset="-128"/>
              </a:rPr>
              <a:t>○○寺たより </a:t>
            </a:r>
            <a:r>
              <a:rPr kumimoji="1" lang="en-US" altLang="ja-JP" dirty="0">
                <a:latin typeface="Heiti SC Medium" pitchFamily="2" charset="-128"/>
                <a:ea typeface="Heiti SC Medium" pitchFamily="2" charset="-128"/>
              </a:rPr>
              <a:t>Vol.</a:t>
            </a:r>
            <a:r>
              <a:rPr kumimoji="1" lang="ja-JP" altLang="en-US">
                <a:latin typeface="Heiti SC Medium" pitchFamily="2" charset="-128"/>
                <a:ea typeface="Heiti SC Medium" pitchFamily="2" charset="-128"/>
              </a:rPr>
              <a:t>○ 創刊号</a:t>
            </a:r>
            <a:endParaRPr kumimoji="1" lang="ja-JP" altLang="en-US" sz="2800">
              <a:latin typeface="Heiti SC Medium" pitchFamily="2" charset="-128"/>
              <a:ea typeface="Heiti SC Medium" pitchFamily="2" charset="-128"/>
            </a:endParaRPr>
          </a:p>
        </p:txBody>
      </p:sp>
      <p:sp>
        <p:nvSpPr>
          <p:cNvPr id="7" name="タイトル 6">
            <a:extLst>
              <a:ext uri="{FF2B5EF4-FFF2-40B4-BE49-F238E27FC236}">
                <a16:creationId xmlns:a16="http://schemas.microsoft.com/office/drawing/2014/main" id="{8927DD82-8B16-9042-AD9D-39F8BA9B67BA}"/>
              </a:ext>
            </a:extLst>
          </p:cNvPr>
          <p:cNvSpPr txBox="1">
            <a:spLocks noGrp="1"/>
          </p:cNvSpPr>
          <p:nvPr>
            <p:ph type="ctrTitle"/>
          </p:nvPr>
        </p:nvSpPr>
        <p:spPr>
          <a:xfrm>
            <a:off x="499527" y="167736"/>
            <a:ext cx="4971011" cy="345607"/>
          </a:xfrm>
          <a:prstGeom prst="rect">
            <a:avLst/>
          </a:prstGeom>
          <a:noFill/>
          <a:ln>
            <a:solidFill>
              <a:schemeClr val="lt1">
                <a:hueOff val="0"/>
                <a:satOff val="0"/>
                <a:lumOff val="0"/>
              </a:schemeClr>
            </a:solidFill>
          </a:ln>
        </p:spPr>
        <p:txBody>
          <a:bodyPr wrap="square" rtlCol="0">
            <a:spAutoFit/>
          </a:bodyPr>
          <a:lstStyle/>
          <a:p>
            <a:r>
              <a:rPr kumimoji="1" lang="ja-JP" altLang="en-US" sz="1800">
                <a:latin typeface="UD Digi Kyokasho NK-B" panose="02020700000000000000" pitchFamily="18" charset="-128"/>
                <a:ea typeface="UD Digi Kyokasho NK-B" panose="02020700000000000000" pitchFamily="18" charset="-128"/>
              </a:rPr>
              <a:t>真宗大谷派（東本願寺）　○○山</a:t>
            </a:r>
            <a:endParaRPr kumimoji="1" lang="ja-JP" altLang="en-US" sz="1050">
              <a:latin typeface="UD Digi Kyokasho NK-B" panose="02020700000000000000" pitchFamily="18" charset="-128"/>
              <a:ea typeface="UD Digi Kyokasho NK-B" panose="02020700000000000000" pitchFamily="18" charset="-128"/>
            </a:endParaRPr>
          </a:p>
        </p:txBody>
      </p:sp>
      <p:cxnSp>
        <p:nvCxnSpPr>
          <p:cNvPr id="9" name="直線コネクタ 8">
            <a:extLst>
              <a:ext uri="{FF2B5EF4-FFF2-40B4-BE49-F238E27FC236}">
                <a16:creationId xmlns:a16="http://schemas.microsoft.com/office/drawing/2014/main" id="{28FCEA98-95FB-4641-95B6-B31DD1F7C9EC}"/>
              </a:ext>
            </a:extLst>
          </p:cNvPr>
          <p:cNvCxnSpPr>
            <a:cxnSpLocks/>
          </p:cNvCxnSpPr>
          <p:nvPr/>
        </p:nvCxnSpPr>
        <p:spPr>
          <a:xfrm>
            <a:off x="86305" y="1114605"/>
            <a:ext cx="6624000" cy="0"/>
          </a:xfrm>
          <a:prstGeom prst="line">
            <a:avLst/>
          </a:prstGeom>
          <a:ln w="44450">
            <a:solidFill>
              <a:srgbClr val="1A1957"/>
            </a:solidFill>
          </a:ln>
          <a:effectLst>
            <a:outerShdw blurRad="127000" dist="50800" dir="16200000" rotWithShape="0">
              <a:schemeClr val="accent1">
                <a:lumMod val="60000"/>
                <a:lumOff val="40000"/>
                <a:alpha val="40000"/>
              </a:schemeClr>
            </a:outerShdw>
          </a:effectLst>
        </p:spPr>
        <p:style>
          <a:lnRef idx="1">
            <a:schemeClr val="accent1"/>
          </a:lnRef>
          <a:fillRef idx="0">
            <a:schemeClr val="accent1"/>
          </a:fillRef>
          <a:effectRef idx="0">
            <a:schemeClr val="accent1"/>
          </a:effectRef>
          <a:fontRef idx="minor">
            <a:schemeClr val="tx1"/>
          </a:fontRef>
        </p:style>
      </p:cxnSp>
      <p:sp>
        <p:nvSpPr>
          <p:cNvPr id="11" name="角丸四角形 10">
            <a:extLst>
              <a:ext uri="{FF2B5EF4-FFF2-40B4-BE49-F238E27FC236}">
                <a16:creationId xmlns:a16="http://schemas.microsoft.com/office/drawing/2014/main" id="{923AA324-2724-1C48-BDDB-C6402339F1F9}"/>
              </a:ext>
            </a:extLst>
          </p:cNvPr>
          <p:cNvSpPr/>
          <p:nvPr/>
        </p:nvSpPr>
        <p:spPr>
          <a:xfrm>
            <a:off x="180659" y="4381008"/>
            <a:ext cx="4633079" cy="2971608"/>
          </a:xfrm>
          <a:prstGeom prst="roundRect">
            <a:avLst>
              <a:gd name="adj" fmla="val 6667"/>
            </a:avLst>
          </a:prstGeom>
          <a:solidFill>
            <a:srgbClr val="F7FFB6">
              <a:alpha val="20000"/>
            </a:srgbClr>
          </a:solidFill>
          <a:ln w="25400">
            <a:solidFill>
              <a:srgbClr val="FB2E3D"/>
            </a:solidFill>
          </a:ln>
          <a:effectLst>
            <a:softEdge rad="0"/>
          </a:effectLst>
        </p:spPr>
        <p:style>
          <a:lnRef idx="2">
            <a:schemeClr val="accent6"/>
          </a:lnRef>
          <a:fillRef idx="1">
            <a:schemeClr val="lt1"/>
          </a:fillRef>
          <a:effectRef idx="0">
            <a:schemeClr val="accent6"/>
          </a:effectRef>
          <a:fontRef idx="minor">
            <a:schemeClr val="dk1"/>
          </a:fontRef>
        </p:style>
        <p:txBody>
          <a:bodyPr vert="eaVert" lIns="72000" tIns="0" rIns="72000" bIns="0" numCol="2" spcCol="0" rtlCol="0" anchor="t" anchorCtr="0"/>
          <a:lstStyle/>
          <a:p>
            <a:r>
              <a:rPr kumimoji="1" lang="ja-JP" altLang="en-US" sz="1200">
                <a:solidFill>
                  <a:srgbClr val="FB2E3D"/>
                </a:solidFill>
                <a:latin typeface="MS PGothic" panose="020B0600070205080204" pitchFamily="34" charset="-128"/>
                <a:ea typeface="MS PGothic" panose="020B0600070205080204" pitchFamily="34" charset="-128"/>
              </a:rPr>
              <a:t>コラム</a:t>
            </a:r>
            <a:endParaRPr kumimoji="1" lang="en-US" altLang="ja-JP" sz="1200" dirty="0">
              <a:solidFill>
                <a:srgbClr val="FB2E3D"/>
              </a:solidFill>
              <a:latin typeface="MS PGothic" panose="020B0600070205080204" pitchFamily="34" charset="-128"/>
              <a:ea typeface="MS PGothic" panose="020B0600070205080204" pitchFamily="34" charset="-128"/>
            </a:endParaRPr>
          </a:p>
          <a:p>
            <a:r>
              <a:rPr kumimoji="1" lang="ja-JP" altLang="en-US" sz="1700">
                <a:latin typeface="UD Digi Kyokasho NK-B" panose="02020700000000000000" pitchFamily="18" charset="-128"/>
                <a:ea typeface="UD Digi Kyokasho NK-B" panose="02020700000000000000" pitchFamily="18" charset="-128"/>
              </a:rPr>
              <a:t>住職獅子吼</a:t>
            </a:r>
            <a:endParaRPr kumimoji="1" lang="en-US" altLang="ja-JP" dirty="0"/>
          </a:p>
          <a:p>
            <a:pPr>
              <a:lnSpc>
                <a:spcPts val="1860"/>
              </a:lnSpc>
            </a:pPr>
            <a:r>
              <a:rPr kumimoji="1" lang="ja-JP" altLang="en-US" sz="1300">
                <a:latin typeface="HGMaruGothicMPRO" panose="020F0600000000000000" pitchFamily="34" charset="-128"/>
                <a:ea typeface="HGMaruGothicMPRO" panose="020F0600000000000000" pitchFamily="34" charset="-128"/>
              </a:rPr>
              <a:t>　ひそかにぐあんをめぐらしてほぼここんをかんがうるにせんしのくだんのしんしんにことなることをなげきこうがくそうぞくのぎわくあることをおもうにさいわいにうえんのちしきによらずはいかでかいぎょうのいちもんにいることをえんや。まったくじけんのかくごをもってたりきのしゅうしをみだることなかれ。</a:t>
            </a:r>
            <a:endParaRPr kumimoji="1" lang="en-US" altLang="ja-JP" sz="1300" dirty="0">
              <a:latin typeface="HGMaruGothicMPRO" panose="020F0600000000000000" pitchFamily="34" charset="-128"/>
              <a:ea typeface="HGMaruGothicMPRO" panose="020F0600000000000000" pitchFamily="34" charset="-128"/>
            </a:endParaRPr>
          </a:p>
          <a:p>
            <a:pPr>
              <a:lnSpc>
                <a:spcPts val="1860"/>
              </a:lnSpc>
            </a:pPr>
            <a:r>
              <a:rPr kumimoji="1" lang="ja-JP" altLang="en-US" sz="1300">
                <a:latin typeface="HGMaruGothicMPRO" panose="020F0600000000000000" pitchFamily="34" charset="-128"/>
                <a:ea typeface="HGMaruGothicMPRO" panose="020F0600000000000000" pitchFamily="34" charset="-128"/>
              </a:rPr>
              <a:t>　よつてこしんらんしょうにんおんものがたりのおもむきみみのそこにとどまるところいささかこれをしるす。ひとへにどうしんぎょうじゃのふしんをさんぜんがためなりとうんぬん。</a:t>
            </a:r>
          </a:p>
        </p:txBody>
      </p:sp>
      <p:sp>
        <p:nvSpPr>
          <p:cNvPr id="16" name="角丸四角形 15">
            <a:extLst>
              <a:ext uri="{FF2B5EF4-FFF2-40B4-BE49-F238E27FC236}">
                <a16:creationId xmlns:a16="http://schemas.microsoft.com/office/drawing/2014/main" id="{68849EDC-1A8A-DA49-BD20-49493BBFF358}"/>
              </a:ext>
            </a:extLst>
          </p:cNvPr>
          <p:cNvSpPr/>
          <p:nvPr/>
        </p:nvSpPr>
        <p:spPr>
          <a:xfrm>
            <a:off x="180660" y="1172140"/>
            <a:ext cx="6529645" cy="3152061"/>
          </a:xfrm>
          <a:prstGeom prst="roundRect">
            <a:avLst>
              <a:gd name="adj" fmla="val 6667"/>
            </a:avLst>
          </a:prstGeom>
          <a:solidFill>
            <a:srgbClr val="F58428">
              <a:alpha val="7000"/>
            </a:srgbClr>
          </a:solidFill>
          <a:ln w="25400">
            <a:solidFill>
              <a:srgbClr val="1A1957"/>
            </a:solidFill>
          </a:ln>
          <a:effectLst>
            <a:softEdge rad="0"/>
          </a:effectLst>
        </p:spPr>
        <p:style>
          <a:lnRef idx="2">
            <a:schemeClr val="accent6"/>
          </a:lnRef>
          <a:fillRef idx="1">
            <a:schemeClr val="lt1"/>
          </a:fillRef>
          <a:effectRef idx="0">
            <a:schemeClr val="accent6"/>
          </a:effectRef>
          <a:fontRef idx="minor">
            <a:schemeClr val="dk1"/>
          </a:fontRef>
        </p:style>
        <p:txBody>
          <a:bodyPr vert="eaVert" lIns="72000" tIns="0" rIns="72000" bIns="0" numCol="1" spcCol="36000" rtlCol="0" anchor="t" anchorCtr="0"/>
          <a:lstStyle/>
          <a:p>
            <a:r>
              <a:rPr kumimoji="1" lang="ja-JP" altLang="en-US" sz="1200">
                <a:solidFill>
                  <a:srgbClr val="1A1957"/>
                </a:solidFill>
                <a:latin typeface="MS PGothic" panose="020B0600070205080204" pitchFamily="34" charset="-128"/>
                <a:ea typeface="MS PGothic" panose="020B0600070205080204" pitchFamily="34" charset="-128"/>
              </a:rPr>
              <a:t>行事報告</a:t>
            </a:r>
            <a:endParaRPr kumimoji="1" lang="en-US" altLang="ja-JP" sz="1200" dirty="0">
              <a:solidFill>
                <a:srgbClr val="1A1957"/>
              </a:solidFill>
              <a:latin typeface="MS PGothic" panose="020B0600070205080204" pitchFamily="34" charset="-128"/>
              <a:ea typeface="MS PGothic" panose="020B0600070205080204" pitchFamily="34" charset="-128"/>
            </a:endParaRPr>
          </a:p>
          <a:p>
            <a:pPr algn="ctr"/>
            <a:r>
              <a:rPr kumimoji="1" lang="ja-JP" altLang="en-US" sz="1700">
                <a:latin typeface="UD Digi Kyokasho NK-B" panose="02020700000000000000" pitchFamily="18" charset="-128"/>
                <a:ea typeface="UD Digi Kyokasho NK-B" panose="02020700000000000000" pitchFamily="18" charset="-128"/>
              </a:rPr>
              <a:t>お寺の屋根から流しソーメン</a:t>
            </a:r>
            <a:endParaRPr kumimoji="1" lang="en-US" altLang="ja-JP" sz="1700" dirty="0"/>
          </a:p>
          <a:p>
            <a:pPr>
              <a:lnSpc>
                <a:spcPts val="1860"/>
              </a:lnSpc>
            </a:pPr>
            <a:r>
              <a:rPr kumimoji="1" lang="ja-JP" altLang="en-US" sz="1400"/>
              <a:t>　</a:t>
            </a:r>
            <a:r>
              <a:rPr kumimoji="1" lang="ja-JP" altLang="en-US" sz="1300">
                <a:latin typeface="HGMaruGothicMPRO" panose="020F0600000000000000" pitchFamily="34" charset="-128"/>
                <a:ea typeface="HGMaruGothicMPRO" panose="020F0600000000000000" pitchFamily="34" charset="-128"/>
              </a:rPr>
              <a:t>○月○日、お寺の屋根からソーメンをながしました。準備に多くの人が手伝ってくださり、できたコースは高低差</a:t>
            </a:r>
            <a:r>
              <a:rPr kumimoji="1" lang="en-US" altLang="ja-JP" sz="1300" dirty="0">
                <a:latin typeface="HGMaruGothicMPRO" panose="020F0600000000000000" pitchFamily="34" charset="-128"/>
                <a:ea typeface="HGMaruGothicMPRO" panose="020F0600000000000000" pitchFamily="34" charset="-128"/>
              </a:rPr>
              <a:t>15</a:t>
            </a:r>
            <a:r>
              <a:rPr kumimoji="1" lang="ja-JP" altLang="en-US" sz="1300">
                <a:latin typeface="HGMaruGothicMPRO" panose="020F0600000000000000" pitchFamily="34" charset="-128"/>
                <a:ea typeface="HGMaruGothicMPRO" panose="020F0600000000000000" pitchFamily="34" charset="-128"/>
              </a:rPr>
              <a:t>メートル、距離は</a:t>
            </a:r>
            <a:r>
              <a:rPr kumimoji="1" lang="en-US" altLang="ja-JP" sz="1300" dirty="0">
                <a:latin typeface="HGMaruGothicMPRO" panose="020F0600000000000000" pitchFamily="34" charset="-128"/>
                <a:ea typeface="HGMaruGothicMPRO" panose="020F0600000000000000" pitchFamily="34" charset="-128"/>
              </a:rPr>
              <a:t>48</a:t>
            </a:r>
            <a:r>
              <a:rPr kumimoji="1" lang="ja-JP" altLang="en-US" sz="1300">
                <a:latin typeface="HGMaruGothicMPRO" panose="020F0600000000000000" pitchFamily="34" charset="-128"/>
                <a:ea typeface="HGMaruGothicMPRO" panose="020F0600000000000000" pitchFamily="34" charset="-128"/>
              </a:rPr>
              <a:t>メートル！流したソーメンと水の量はなんと三万トン！</a:t>
            </a:r>
            <a:endParaRPr kumimoji="1" lang="en-US" altLang="ja-JP" sz="1300" dirty="0">
              <a:latin typeface="HGMaruGothicMPRO" panose="020F0600000000000000" pitchFamily="34" charset="-128"/>
              <a:ea typeface="HGMaruGothicMPRO" panose="020F0600000000000000" pitchFamily="34" charset="-128"/>
            </a:endParaRPr>
          </a:p>
          <a:p>
            <a:pPr>
              <a:lnSpc>
                <a:spcPts val="1860"/>
              </a:lnSpc>
            </a:pPr>
            <a:r>
              <a:rPr kumimoji="1" lang="ja-JP" altLang="en-US" sz="1300">
                <a:latin typeface="HGMaruGothicMPRO" panose="020F0600000000000000" pitchFamily="34" charset="-128"/>
                <a:ea typeface="HGMaruGothicMPRO" panose="020F0600000000000000" pitchFamily="34" charset="-128"/>
              </a:rPr>
              <a:t>　参加してくれた一人、〇〇さんちの兼知くん（９）は「ソーメンがシューマッハ並みに速すぎて取れなかったけど、楽しかった！」と満足そうに笑っていました。次は食べられるといいですね！</a:t>
            </a:r>
            <a:endParaRPr kumimoji="1" lang="en-US" altLang="ja-JP" sz="1300" dirty="0">
              <a:latin typeface="HGMaruGothicMPRO" panose="020F0600000000000000" pitchFamily="34" charset="-128"/>
              <a:ea typeface="HGMaruGothicMPRO" panose="020F0600000000000000" pitchFamily="34" charset="-128"/>
            </a:endParaRPr>
          </a:p>
          <a:p>
            <a:pPr>
              <a:lnSpc>
                <a:spcPts val="1860"/>
              </a:lnSpc>
            </a:pPr>
            <a:r>
              <a:rPr kumimoji="1" lang="ja-JP" altLang="en-US" sz="1300">
                <a:latin typeface="HGMaruGothicMPRO" panose="020F0600000000000000" pitchFamily="34" charset="-128"/>
                <a:ea typeface="HGMaruGothicMPRO" panose="020F0600000000000000" pitchFamily="34" charset="-128"/>
              </a:rPr>
              <a:t>　スタッフも次回は、もっと長い高速コースを作りたいとやる気満々です。皆さん、是非ともまたご参加ください。色付きのソーメンをゲットすると何かが起こるかも</a:t>
            </a:r>
            <a:r>
              <a:rPr kumimoji="1" lang="en-US" altLang="ja-JP" sz="1300" dirty="0">
                <a:latin typeface="HGMaruGothicMPRO" panose="020F0600000000000000" pitchFamily="34" charset="-128"/>
                <a:ea typeface="HGMaruGothicMPRO" panose="020F0600000000000000" pitchFamily="34" charset="-128"/>
              </a:rPr>
              <a:t>★</a:t>
            </a:r>
            <a:endParaRPr kumimoji="1" lang="ja-JP" altLang="en-US" sz="1300">
              <a:latin typeface="HGMaruGothicMPRO" panose="020F0600000000000000" pitchFamily="34" charset="-128"/>
              <a:ea typeface="HGMaruGothicMPRO" panose="020F0600000000000000" pitchFamily="34" charset="-128"/>
            </a:endParaRPr>
          </a:p>
        </p:txBody>
      </p:sp>
      <p:pic>
        <p:nvPicPr>
          <p:cNvPr id="20" name="図 19" descr="屋外, 建物, 歩道, レンガ が含まれている画像&#10;&#10;自動的に生成された説明">
            <a:extLst>
              <a:ext uri="{FF2B5EF4-FFF2-40B4-BE49-F238E27FC236}">
                <a16:creationId xmlns:a16="http://schemas.microsoft.com/office/drawing/2014/main" id="{47CFD4C7-D8D9-FD48-92C8-7635873BD1D9}"/>
              </a:ext>
            </a:extLst>
          </p:cNvPr>
          <p:cNvPicPr>
            <a:picLocks noChangeAspect="1"/>
          </p:cNvPicPr>
          <p:nvPr/>
        </p:nvPicPr>
        <p:blipFill>
          <a:blip r:embed="rId3"/>
          <a:stretch>
            <a:fillRect/>
          </a:stretch>
        </p:blipFill>
        <p:spPr>
          <a:xfrm>
            <a:off x="346663" y="1250693"/>
            <a:ext cx="1818468" cy="2424624"/>
          </a:xfrm>
          <a:prstGeom prst="rect">
            <a:avLst/>
          </a:prstGeom>
        </p:spPr>
      </p:pic>
      <p:pic>
        <p:nvPicPr>
          <p:cNvPr id="18" name="図 17" descr="人, 子供, 少し, 少年 が含まれている画像&#10;&#10;自動的に生成された説明">
            <a:extLst>
              <a:ext uri="{FF2B5EF4-FFF2-40B4-BE49-F238E27FC236}">
                <a16:creationId xmlns:a16="http://schemas.microsoft.com/office/drawing/2014/main" id="{CE7170F1-FB5E-B54D-8575-A4DD2C45E049}"/>
              </a:ext>
            </a:extLst>
          </p:cNvPr>
          <p:cNvPicPr>
            <a:picLocks noChangeAspect="1"/>
          </p:cNvPicPr>
          <p:nvPr/>
        </p:nvPicPr>
        <p:blipFill>
          <a:blip r:embed="rId4"/>
          <a:stretch>
            <a:fillRect/>
          </a:stretch>
        </p:blipFill>
        <p:spPr>
          <a:xfrm>
            <a:off x="346663" y="3007600"/>
            <a:ext cx="1818468" cy="1210418"/>
          </a:xfrm>
          <a:prstGeom prst="rect">
            <a:avLst/>
          </a:prstGeom>
        </p:spPr>
      </p:pic>
      <p:sp>
        <p:nvSpPr>
          <p:cNvPr id="21" name="角丸四角形 20">
            <a:extLst>
              <a:ext uri="{FF2B5EF4-FFF2-40B4-BE49-F238E27FC236}">
                <a16:creationId xmlns:a16="http://schemas.microsoft.com/office/drawing/2014/main" id="{5C75323E-7FDC-D54C-8DF4-32524570A6C5}"/>
              </a:ext>
            </a:extLst>
          </p:cNvPr>
          <p:cNvSpPr/>
          <p:nvPr/>
        </p:nvSpPr>
        <p:spPr>
          <a:xfrm>
            <a:off x="4888267" y="4391511"/>
            <a:ext cx="1822038" cy="2971609"/>
          </a:xfrm>
          <a:prstGeom prst="roundRect">
            <a:avLst>
              <a:gd name="adj" fmla="val 8257"/>
            </a:avLst>
          </a:prstGeom>
          <a:solidFill>
            <a:schemeClr val="bg1">
              <a:alpha val="5000"/>
            </a:schemeClr>
          </a:solidFill>
          <a:ln w="25400">
            <a:solidFill>
              <a:srgbClr val="1A1957"/>
            </a:solidFill>
          </a:ln>
          <a:effectLst>
            <a:softEdge rad="0"/>
          </a:effectLst>
        </p:spPr>
        <p:style>
          <a:lnRef idx="2">
            <a:schemeClr val="accent6"/>
          </a:lnRef>
          <a:fillRef idx="1">
            <a:schemeClr val="lt1"/>
          </a:fillRef>
          <a:effectRef idx="0">
            <a:schemeClr val="accent6"/>
          </a:effectRef>
          <a:fontRef idx="minor">
            <a:schemeClr val="dk1"/>
          </a:fontRef>
        </p:style>
        <p:txBody>
          <a:bodyPr vert="eaVert" lIns="72000" tIns="36000" rIns="72000" bIns="36000" numCol="1" spcCol="36000" rtlCol="0" anchor="t" anchorCtr="0"/>
          <a:lstStyle/>
          <a:p>
            <a:pPr>
              <a:spcAft>
                <a:spcPts val="600"/>
              </a:spcAft>
            </a:pPr>
            <a:r>
              <a:rPr kumimoji="1" lang="ja-JP" altLang="en-US" sz="1200">
                <a:solidFill>
                  <a:srgbClr val="1A1957"/>
                </a:solidFill>
                <a:latin typeface="MS PGothic" panose="020B0600070205080204" pitchFamily="34" charset="-128"/>
                <a:ea typeface="MS PGothic" panose="020B0600070205080204" pitchFamily="34" charset="-128"/>
              </a:rPr>
              <a:t>今日のことば</a:t>
            </a:r>
            <a:endParaRPr kumimoji="1" lang="en-US" altLang="ja-JP" sz="1200" dirty="0">
              <a:solidFill>
                <a:srgbClr val="1A1957"/>
              </a:solidFill>
              <a:latin typeface="MS PGothic" panose="020B0600070205080204" pitchFamily="34" charset="-128"/>
              <a:ea typeface="MS PGothic" panose="020B0600070205080204" pitchFamily="34" charset="-128"/>
            </a:endParaRPr>
          </a:p>
          <a:p>
            <a:r>
              <a:rPr kumimoji="1" lang="ja-JP" altLang="en-US" sz="1700">
                <a:latin typeface="UD Digi Kyokasho NK-B" panose="02020700000000000000" pitchFamily="18" charset="-128"/>
                <a:ea typeface="UD Digi Kyokasho NK-B" panose="02020700000000000000" pitchFamily="18" charset="-128"/>
              </a:rPr>
              <a:t>　　信心というものは</a:t>
            </a:r>
            <a:endParaRPr kumimoji="1" lang="en-US" altLang="ja-JP" sz="1700" dirty="0">
              <a:latin typeface="UD Digi Kyokasho NK-B" panose="02020700000000000000" pitchFamily="18" charset="-128"/>
              <a:ea typeface="UD Digi Kyokasho NK-B" panose="02020700000000000000" pitchFamily="18" charset="-128"/>
            </a:endParaRPr>
          </a:p>
          <a:p>
            <a:pPr algn="ctr"/>
            <a:r>
              <a:rPr kumimoji="1" lang="ja-JP" altLang="en-US" sz="1700">
                <a:latin typeface="UD Digi Kyokasho NK-B" panose="02020700000000000000" pitchFamily="18" charset="-128"/>
                <a:ea typeface="UD Digi Kyokasho NK-B" panose="02020700000000000000" pitchFamily="18" charset="-128"/>
              </a:rPr>
              <a:t>　　若返るものである。</a:t>
            </a:r>
            <a:endParaRPr kumimoji="1" lang="en-US" altLang="ja-JP" sz="1700" dirty="0">
              <a:latin typeface="UD Digi Kyokasho NK-B" panose="02020700000000000000" pitchFamily="18" charset="-128"/>
              <a:ea typeface="UD Digi Kyokasho NK-B" panose="02020700000000000000" pitchFamily="18" charset="-128"/>
            </a:endParaRPr>
          </a:p>
          <a:p>
            <a:pPr algn="ctr"/>
            <a:r>
              <a:rPr kumimoji="1" lang="ja-JP" altLang="en-US" sz="1700">
                <a:latin typeface="UD Digi Kyokasho NK-B" panose="02020700000000000000" pitchFamily="18" charset="-128"/>
                <a:ea typeface="UD Digi Kyokasho NK-B" panose="02020700000000000000" pitchFamily="18" charset="-128"/>
              </a:rPr>
              <a:t>死ぬ準備ではない。</a:t>
            </a:r>
            <a:endParaRPr kumimoji="1" lang="en-US" altLang="ja-JP" sz="1700" dirty="0">
              <a:latin typeface="UD Digi Kyokasho NK-B" panose="02020700000000000000" pitchFamily="18" charset="-128"/>
              <a:ea typeface="UD Digi Kyokasho NK-B" panose="02020700000000000000" pitchFamily="18" charset="-128"/>
            </a:endParaRPr>
          </a:p>
          <a:p>
            <a:pPr algn="r"/>
            <a:endParaRPr kumimoji="1" lang="en-US" altLang="ja-JP" sz="900" dirty="0">
              <a:latin typeface="UD Digi Kyokasho NK-B" panose="02020700000000000000" pitchFamily="18" charset="-128"/>
              <a:ea typeface="UD Digi Kyokasho NK-B" panose="02020700000000000000" pitchFamily="18" charset="-128"/>
            </a:endParaRPr>
          </a:p>
          <a:p>
            <a:pPr algn="r"/>
            <a:r>
              <a:rPr kumimoji="1" lang="ja-JP" altLang="en-US" sz="1400">
                <a:latin typeface="UD Digi Kyokasho NK-B" panose="02020700000000000000" pitchFamily="18" charset="-128"/>
                <a:ea typeface="UD Digi Kyokasho NK-B" panose="02020700000000000000" pitchFamily="18" charset="-128"/>
              </a:rPr>
              <a:t>安田 理深</a:t>
            </a:r>
            <a:endParaRPr kumimoji="1" lang="en-US" altLang="ja-JP" sz="1400" dirty="0">
              <a:latin typeface="UD Digi Kyokasho NK-B" panose="02020700000000000000" pitchFamily="18" charset="-128"/>
              <a:ea typeface="UD Digi Kyokasho NK-B" panose="02020700000000000000" pitchFamily="18" charset="-128"/>
            </a:endParaRPr>
          </a:p>
          <a:p>
            <a:pPr algn="r"/>
            <a:r>
              <a:rPr kumimoji="1" lang="en-US" altLang="ja-JP" sz="1100" dirty="0"/>
              <a:t>『</a:t>
            </a:r>
            <a:r>
              <a:rPr kumimoji="1" lang="ja-JP" altLang="en-US" sz="1100"/>
              <a:t>信仰についての対話</a:t>
            </a:r>
            <a:r>
              <a:rPr kumimoji="1" lang="en-US" altLang="ja-JP" sz="1100" dirty="0"/>
              <a:t>⑴』</a:t>
            </a:r>
            <a:endParaRPr kumimoji="1" lang="ja-JP" altLang="en-US" sz="1200"/>
          </a:p>
        </p:txBody>
      </p:sp>
      <p:sp>
        <p:nvSpPr>
          <p:cNvPr id="12" name="角丸四角形 11">
            <a:extLst>
              <a:ext uri="{FF2B5EF4-FFF2-40B4-BE49-F238E27FC236}">
                <a16:creationId xmlns:a16="http://schemas.microsoft.com/office/drawing/2014/main" id="{7F3DF5F2-AAEF-E349-8B96-78217A51BF3A}"/>
              </a:ext>
            </a:extLst>
          </p:cNvPr>
          <p:cNvSpPr/>
          <p:nvPr/>
        </p:nvSpPr>
        <p:spPr>
          <a:xfrm>
            <a:off x="191169" y="7454635"/>
            <a:ext cx="6529646" cy="2315159"/>
          </a:xfrm>
          <a:prstGeom prst="roundRect">
            <a:avLst>
              <a:gd name="adj" fmla="val 6667"/>
            </a:avLst>
          </a:prstGeom>
          <a:solidFill>
            <a:srgbClr val="F7FFB6">
              <a:alpha val="7000"/>
            </a:srgbClr>
          </a:solidFill>
          <a:ln w="25400">
            <a:solidFill>
              <a:srgbClr val="FB2E3D">
                <a:alpha val="51000"/>
              </a:srgbClr>
            </a:solidFill>
          </a:ln>
          <a:effectLst>
            <a:softEdge rad="0"/>
          </a:effectLst>
        </p:spPr>
        <p:style>
          <a:lnRef idx="2">
            <a:schemeClr val="accent6"/>
          </a:lnRef>
          <a:fillRef idx="1">
            <a:schemeClr val="lt1"/>
          </a:fillRef>
          <a:effectRef idx="0">
            <a:schemeClr val="accent6"/>
          </a:effectRef>
          <a:fontRef idx="minor">
            <a:schemeClr val="dk1"/>
          </a:fontRef>
        </p:style>
        <p:txBody>
          <a:bodyPr vert="eaVert" lIns="72000" tIns="36000" rIns="72000" bIns="0" numCol="1" spcCol="36000" rtlCol="0" anchor="t" anchorCtr="0"/>
          <a:lstStyle/>
          <a:p>
            <a:r>
              <a:rPr kumimoji="1" lang="ja-JP" altLang="en-US" sz="1200">
                <a:solidFill>
                  <a:srgbClr val="F58428"/>
                </a:solidFill>
                <a:latin typeface="MS PGothic" panose="020B0600070205080204" pitchFamily="34" charset="-128"/>
                <a:ea typeface="MS PGothic" panose="020B0600070205080204" pitchFamily="34" charset="-128"/>
              </a:rPr>
              <a:t>定期連載</a:t>
            </a:r>
            <a:endParaRPr kumimoji="1" lang="en-US" altLang="ja-JP" sz="1200" dirty="0">
              <a:solidFill>
                <a:srgbClr val="F58428"/>
              </a:solidFill>
              <a:latin typeface="MS PGothic" panose="020B0600070205080204" pitchFamily="34" charset="-128"/>
              <a:ea typeface="MS PGothic" panose="020B0600070205080204" pitchFamily="34" charset="-128"/>
            </a:endParaRPr>
          </a:p>
          <a:p>
            <a:pPr algn="ctr"/>
            <a:r>
              <a:rPr kumimoji="1" lang="ja-JP" altLang="en-US" sz="1700">
                <a:latin typeface="UD Digi Kyokasho NK-B" panose="02020700000000000000" pitchFamily="18" charset="-128"/>
                <a:ea typeface="UD Digi Kyokasho NK-B" panose="02020700000000000000" pitchFamily="18" charset="-128"/>
              </a:rPr>
              <a:t>仏壇がお内仏に</a:t>
            </a:r>
            <a:endParaRPr kumimoji="1" lang="en-US" altLang="ja-JP" sz="1700" dirty="0">
              <a:latin typeface="UD Digi Kyokasho NK-B" panose="02020700000000000000" pitchFamily="18" charset="-128"/>
              <a:ea typeface="UD Digi Kyokasho NK-B" panose="02020700000000000000" pitchFamily="18" charset="-128"/>
            </a:endParaRPr>
          </a:p>
          <a:p>
            <a:pPr algn="ctr"/>
            <a:r>
              <a:rPr kumimoji="1" lang="ja-JP" altLang="en-US" sz="1700">
                <a:latin typeface="UD Digi Kyokasho NK-B" panose="02020700000000000000" pitchFamily="18" charset="-128"/>
                <a:ea typeface="UD Digi Kyokasho NK-B" panose="02020700000000000000" pitchFamily="18" charset="-128"/>
              </a:rPr>
              <a:t>なるまで</a:t>
            </a:r>
            <a:endParaRPr kumimoji="1" lang="en-US" altLang="ja-JP" sz="1700" dirty="0">
              <a:latin typeface="UD Digi Kyokasho NK-B" panose="02020700000000000000" pitchFamily="18" charset="-128"/>
              <a:ea typeface="UD Digi Kyokasho NK-B" panose="02020700000000000000" pitchFamily="18" charset="-128"/>
            </a:endParaRPr>
          </a:p>
          <a:p>
            <a:pPr>
              <a:lnSpc>
                <a:spcPts val="1860"/>
              </a:lnSpc>
            </a:pPr>
            <a:r>
              <a:rPr kumimoji="1" lang="ja-JP" altLang="en-US" sz="1400"/>
              <a:t>　</a:t>
            </a:r>
            <a:r>
              <a:rPr kumimoji="1" lang="ja-JP" altLang="en-US" sz="1300">
                <a:latin typeface="HGMaruGothicMPRO" panose="020F0600000000000000" pitchFamily="34" charset="-128"/>
                <a:ea typeface="HGMaruGothicMPRO" panose="020F0600000000000000" pitchFamily="34" charset="-128"/>
              </a:rPr>
              <a:t>とある日の夜、飲み会帰りのお父さん。なんだかまだまだ酔い足りない。「そうや、仏壇に酒あったわ。あれ飲も！」仏壇の中に入れてあった四合瓶を取ろうとして、「あれれ、うわー！」バランスを崩してあわてて捕まったのは打敷とお花。おかげで仏壇の中のものは何もかもすっかり出てしまいました。お父さんは無事に元どおりにできるのでしょうか？</a:t>
            </a:r>
            <a:endParaRPr kumimoji="1" lang="en-US" altLang="ja-JP" sz="1300" dirty="0">
              <a:latin typeface="HGMaruGothicMPRO" panose="020F0600000000000000" pitchFamily="34" charset="-128"/>
              <a:ea typeface="HGMaruGothicMPRO" panose="020F0600000000000000" pitchFamily="34" charset="-128"/>
            </a:endParaRPr>
          </a:p>
          <a:p>
            <a:pPr>
              <a:lnSpc>
                <a:spcPts val="1860"/>
              </a:lnSpc>
            </a:pPr>
            <a:r>
              <a:rPr kumimoji="1" lang="ja-JP" altLang="en-US" sz="1300">
                <a:latin typeface="HGMaruGothicMPRO" panose="020F0600000000000000" pitchFamily="34" charset="-128"/>
                <a:ea typeface="HGMaruGothicMPRO" panose="020F0600000000000000" pitchFamily="34" charset="-128"/>
              </a:rPr>
              <a:t>　</a:t>
            </a:r>
            <a:endParaRPr kumimoji="1" lang="en-US" altLang="ja-JP" sz="1300" dirty="0">
              <a:latin typeface="HGMaruGothicMPRO" panose="020F0600000000000000" pitchFamily="34" charset="-128"/>
              <a:ea typeface="HGMaruGothicMPRO" panose="020F0600000000000000" pitchFamily="34" charset="-128"/>
            </a:endParaRPr>
          </a:p>
          <a:p>
            <a:pPr>
              <a:lnSpc>
                <a:spcPts val="1860"/>
              </a:lnSpc>
            </a:pPr>
            <a:r>
              <a:rPr kumimoji="1" lang="ja-JP" altLang="en-US" sz="1300">
                <a:latin typeface="HGMaruGothicMPRO" panose="020F0600000000000000" pitchFamily="34" charset="-128"/>
                <a:ea typeface="HGMaruGothicMPRO" panose="020F0600000000000000" pitchFamily="34" charset="-128"/>
              </a:rPr>
              <a:t>さて、ここで問題です。</a:t>
            </a:r>
            <a:endParaRPr kumimoji="1" lang="en-US" altLang="ja-JP" sz="1300" dirty="0">
              <a:latin typeface="HGMaruGothicMPRO" panose="020F0600000000000000" pitchFamily="34" charset="-128"/>
              <a:ea typeface="HGMaruGothicMPRO" panose="020F0600000000000000" pitchFamily="34" charset="-128"/>
            </a:endParaRPr>
          </a:p>
          <a:p>
            <a:pPr>
              <a:lnSpc>
                <a:spcPts val="1860"/>
              </a:lnSpc>
            </a:pPr>
            <a:r>
              <a:rPr kumimoji="1" lang="ja-JP" altLang="en-US" sz="1300">
                <a:latin typeface="HGMaruGothicMPRO" panose="020F0600000000000000" pitchFamily="34" charset="-128"/>
                <a:ea typeface="HGMaruGothicMPRO" panose="020F0600000000000000" pitchFamily="34" charset="-128"/>
              </a:rPr>
              <a:t>仏壇で一番大事なものは何でしょう？</a:t>
            </a:r>
            <a:endParaRPr kumimoji="1" lang="en-US" altLang="ja-JP" sz="1300" dirty="0">
              <a:latin typeface="HGMaruGothicMPRO" panose="020F0600000000000000" pitchFamily="34" charset="-128"/>
              <a:ea typeface="HGMaruGothicMPRO" panose="020F0600000000000000" pitchFamily="34" charset="-128"/>
            </a:endParaRPr>
          </a:p>
          <a:p>
            <a:pPr>
              <a:lnSpc>
                <a:spcPts val="1860"/>
              </a:lnSpc>
            </a:pPr>
            <a:endParaRPr kumimoji="1" lang="en-US" altLang="ja-JP" sz="1300" dirty="0">
              <a:latin typeface="HGMaruGothicMPRO" panose="020F0600000000000000" pitchFamily="34" charset="-128"/>
              <a:ea typeface="HGMaruGothicMPRO" panose="020F0600000000000000" pitchFamily="34" charset="-128"/>
            </a:endParaRPr>
          </a:p>
          <a:p>
            <a:pPr>
              <a:lnSpc>
                <a:spcPts val="1860"/>
              </a:lnSpc>
            </a:pPr>
            <a:r>
              <a:rPr kumimoji="1" lang="ja-JP" altLang="en-US" sz="1300">
                <a:latin typeface="HGMaruGothicMPRO" panose="020F0600000000000000" pitchFamily="34" charset="-128"/>
                <a:ea typeface="HGMaruGothicMPRO" panose="020F0600000000000000" pitchFamily="34" charset="-128"/>
              </a:rPr>
              <a:t>　Ａ　位牌</a:t>
            </a:r>
            <a:endParaRPr kumimoji="1" lang="en-US" altLang="ja-JP" sz="1300" dirty="0">
              <a:latin typeface="HGMaruGothicMPRO" panose="020F0600000000000000" pitchFamily="34" charset="-128"/>
              <a:ea typeface="HGMaruGothicMPRO" panose="020F0600000000000000" pitchFamily="34" charset="-128"/>
            </a:endParaRPr>
          </a:p>
          <a:p>
            <a:pPr>
              <a:lnSpc>
                <a:spcPts val="1860"/>
              </a:lnSpc>
            </a:pPr>
            <a:r>
              <a:rPr kumimoji="1" lang="ja-JP" altLang="en-US" sz="1300">
                <a:latin typeface="HGMaruGothicMPRO" panose="020F0600000000000000" pitchFamily="34" charset="-128"/>
                <a:ea typeface="HGMaruGothicMPRO" panose="020F0600000000000000" pitchFamily="34" charset="-128"/>
              </a:rPr>
              <a:t>　Ｂ　本尊</a:t>
            </a:r>
            <a:endParaRPr kumimoji="1" lang="en-US" altLang="ja-JP" sz="1300" dirty="0">
              <a:latin typeface="HGMaruGothicMPRO" panose="020F0600000000000000" pitchFamily="34" charset="-128"/>
              <a:ea typeface="HGMaruGothicMPRO" panose="020F0600000000000000" pitchFamily="34" charset="-128"/>
            </a:endParaRPr>
          </a:p>
          <a:p>
            <a:pPr>
              <a:lnSpc>
                <a:spcPts val="1860"/>
              </a:lnSpc>
            </a:pPr>
            <a:r>
              <a:rPr kumimoji="1" lang="ja-JP" altLang="en-US" sz="1300">
                <a:latin typeface="HGMaruGothicMPRO" panose="020F0600000000000000" pitchFamily="34" charset="-128"/>
                <a:ea typeface="HGMaruGothicMPRO" panose="020F0600000000000000" pitchFamily="34" charset="-128"/>
              </a:rPr>
              <a:t>　Ｃ　過去帳</a:t>
            </a:r>
            <a:endParaRPr kumimoji="1" lang="en-US" altLang="ja-JP" sz="1300" dirty="0">
              <a:latin typeface="HGMaruGothicMPRO" panose="020F0600000000000000" pitchFamily="34" charset="-128"/>
              <a:ea typeface="HGMaruGothicMPRO" panose="020F0600000000000000" pitchFamily="34" charset="-128"/>
            </a:endParaRPr>
          </a:p>
          <a:p>
            <a:pPr>
              <a:lnSpc>
                <a:spcPts val="1860"/>
              </a:lnSpc>
            </a:pPr>
            <a:endParaRPr kumimoji="1" lang="en-US" altLang="ja-JP" sz="1300" dirty="0">
              <a:latin typeface="HGMaruGothicMPRO" panose="020F0600000000000000" pitchFamily="34" charset="-128"/>
              <a:ea typeface="HGMaruGothicMPRO" panose="020F0600000000000000" pitchFamily="34" charset="-128"/>
            </a:endParaRPr>
          </a:p>
          <a:p>
            <a:pPr>
              <a:lnSpc>
                <a:spcPts val="1860"/>
              </a:lnSpc>
            </a:pPr>
            <a:r>
              <a:rPr kumimoji="1" lang="ja-JP" altLang="en-US" sz="1300">
                <a:latin typeface="HGMaruGothicMPRO" panose="020F0600000000000000" pitchFamily="34" charset="-128"/>
                <a:ea typeface="HGMaruGothicMPRO" panose="020F0600000000000000" pitchFamily="34" charset="-128"/>
              </a:rPr>
              <a:t>正解は次号にて解説します。</a:t>
            </a:r>
          </a:p>
        </p:txBody>
      </p:sp>
      <p:pic>
        <p:nvPicPr>
          <p:cNvPr id="3" name="図 2" descr="人, 屋外, 男, 水 が含まれている画像&#10;&#10;自動的に生成された説明">
            <a:extLst>
              <a:ext uri="{FF2B5EF4-FFF2-40B4-BE49-F238E27FC236}">
                <a16:creationId xmlns:a16="http://schemas.microsoft.com/office/drawing/2014/main" id="{91136BC8-1F22-784B-B66D-21C635BBF474}"/>
              </a:ext>
            </a:extLst>
          </p:cNvPr>
          <p:cNvPicPr>
            <a:picLocks noChangeAspect="1"/>
          </p:cNvPicPr>
          <p:nvPr/>
        </p:nvPicPr>
        <p:blipFill rotWithShape="1">
          <a:blip r:embed="rId5"/>
          <a:srcRect r="41559" b="30787"/>
          <a:stretch/>
        </p:blipFill>
        <p:spPr>
          <a:xfrm>
            <a:off x="243489" y="6034645"/>
            <a:ext cx="1403776" cy="1246885"/>
          </a:xfrm>
          <a:prstGeom prst="rect">
            <a:avLst/>
          </a:prstGeom>
          <a:effectLst>
            <a:softEdge rad="88900"/>
          </a:effectLst>
        </p:spPr>
      </p:pic>
    </p:spTree>
    <p:extLst>
      <p:ext uri="{BB962C8B-B14F-4D97-AF65-F5344CB8AC3E}">
        <p14:creationId xmlns:p14="http://schemas.microsoft.com/office/powerpoint/2010/main" val="71241130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9" name="直線コネクタ 8">
            <a:extLst>
              <a:ext uri="{FF2B5EF4-FFF2-40B4-BE49-F238E27FC236}">
                <a16:creationId xmlns:a16="http://schemas.microsoft.com/office/drawing/2014/main" id="{28FCEA98-95FB-4641-95B6-B31DD1F7C9EC}"/>
              </a:ext>
            </a:extLst>
          </p:cNvPr>
          <p:cNvCxnSpPr>
            <a:cxnSpLocks/>
          </p:cNvCxnSpPr>
          <p:nvPr/>
        </p:nvCxnSpPr>
        <p:spPr>
          <a:xfrm>
            <a:off x="147695" y="445927"/>
            <a:ext cx="6633556" cy="0"/>
          </a:xfrm>
          <a:prstGeom prst="line">
            <a:avLst/>
          </a:prstGeom>
          <a:ln w="44450">
            <a:solidFill>
              <a:srgbClr val="1A1957"/>
            </a:solidFill>
          </a:ln>
          <a:effectLst>
            <a:outerShdw blurRad="127000" dist="50800" dir="16200000" rotWithShape="0">
              <a:schemeClr val="accent1">
                <a:lumMod val="60000"/>
                <a:lumOff val="40000"/>
                <a:alpha val="40000"/>
              </a:schemeClr>
            </a:outerShdw>
          </a:effectLst>
        </p:spPr>
        <p:style>
          <a:lnRef idx="1">
            <a:schemeClr val="accent1"/>
          </a:lnRef>
          <a:fillRef idx="0">
            <a:schemeClr val="accent1"/>
          </a:fillRef>
          <a:effectRef idx="0">
            <a:schemeClr val="accent1"/>
          </a:effectRef>
          <a:fontRef idx="minor">
            <a:schemeClr val="tx1"/>
          </a:fontRef>
        </p:style>
      </p:cxnSp>
      <p:sp>
        <p:nvSpPr>
          <p:cNvPr id="12" name="角丸四角形 11">
            <a:extLst>
              <a:ext uri="{FF2B5EF4-FFF2-40B4-BE49-F238E27FC236}">
                <a16:creationId xmlns:a16="http://schemas.microsoft.com/office/drawing/2014/main" id="{A697E54A-9A72-034B-8F71-D5E92DF38FFB}"/>
              </a:ext>
            </a:extLst>
          </p:cNvPr>
          <p:cNvSpPr/>
          <p:nvPr/>
        </p:nvSpPr>
        <p:spPr>
          <a:xfrm>
            <a:off x="147695" y="553820"/>
            <a:ext cx="6601304" cy="9241737"/>
          </a:xfrm>
          <a:prstGeom prst="roundRect">
            <a:avLst>
              <a:gd name="adj" fmla="val 2993"/>
            </a:avLst>
          </a:prstGeom>
          <a:solidFill>
            <a:srgbClr val="F7FFB6">
              <a:alpha val="5000"/>
            </a:srgbClr>
          </a:solidFill>
          <a:ln w="25400">
            <a:solidFill>
              <a:srgbClr val="1A1957"/>
            </a:solidFill>
          </a:ln>
          <a:effectLst>
            <a:softEdge rad="0"/>
          </a:effectLst>
        </p:spPr>
        <p:style>
          <a:lnRef idx="2">
            <a:schemeClr val="accent6"/>
          </a:lnRef>
          <a:fillRef idx="1">
            <a:schemeClr val="lt1"/>
          </a:fillRef>
          <a:effectRef idx="0">
            <a:schemeClr val="accent6"/>
          </a:effectRef>
          <a:fontRef idx="minor">
            <a:schemeClr val="dk1"/>
          </a:fontRef>
        </p:style>
        <p:txBody>
          <a:bodyPr vert="eaVert" lIns="36000" tIns="72000" rIns="36000" bIns="72000" numCol="3" spcCol="72000" rtlCol="0" anchor="t" anchorCtr="0"/>
          <a:lstStyle/>
          <a:p>
            <a:pPr>
              <a:lnSpc>
                <a:spcPts val="1860"/>
              </a:lnSpc>
            </a:pPr>
            <a:r>
              <a:rPr kumimoji="1" lang="ja-JP" altLang="en-US" sz="1200">
                <a:solidFill>
                  <a:srgbClr val="1A1957"/>
                </a:solidFill>
                <a:latin typeface="Meiryo" panose="020B0604030504040204" pitchFamily="34" charset="-128"/>
                <a:ea typeface="Meiryo" panose="020B0604030504040204" pitchFamily="34" charset="-128"/>
              </a:rPr>
              <a:t>ほとけさまのおはなし　ー法話ー</a:t>
            </a:r>
            <a:endParaRPr kumimoji="1" lang="en-US" altLang="ja-JP" sz="1200" dirty="0">
              <a:solidFill>
                <a:srgbClr val="1A1957"/>
              </a:solidFill>
              <a:latin typeface="Meiryo" panose="020B0604030504040204" pitchFamily="34" charset="-128"/>
              <a:ea typeface="Meiryo" panose="020B0604030504040204" pitchFamily="34" charset="-128"/>
            </a:endParaRPr>
          </a:p>
          <a:p>
            <a:pPr>
              <a:lnSpc>
                <a:spcPts val="1860"/>
              </a:lnSpc>
            </a:pPr>
            <a:r>
              <a:rPr kumimoji="1" lang="ja-JP" altLang="en-US" sz="1700">
                <a:latin typeface="UD Digi Kyokasho NK-B" panose="02020700000000000000" pitchFamily="18" charset="-128"/>
                <a:ea typeface="UD Digi Kyokasho NK-B" panose="02020700000000000000" pitchFamily="18" charset="-128"/>
              </a:rPr>
              <a:t>「浄土はいかなる世界か」</a:t>
            </a:r>
            <a:endParaRPr kumimoji="1" lang="en-US" altLang="ja-JP" sz="1700" dirty="0">
              <a:latin typeface="UD Digi Kyokasho NK-B" panose="02020700000000000000" pitchFamily="18" charset="-128"/>
              <a:ea typeface="UD Digi Kyokasho NK-B" panose="02020700000000000000" pitchFamily="18" charset="-128"/>
            </a:endParaRPr>
          </a:p>
          <a:p>
            <a:pPr>
              <a:lnSpc>
                <a:spcPts val="1860"/>
              </a:lnSpc>
            </a:pPr>
            <a:r>
              <a:rPr kumimoji="1" lang="ja-JP" altLang="en-US" sz="1200">
                <a:latin typeface="UD Digi Kyokasho NK-B" panose="02020700000000000000" pitchFamily="18" charset="-128"/>
                <a:ea typeface="UD Digi Kyokasho NK-B" panose="02020700000000000000" pitchFamily="18" charset="-128"/>
              </a:rPr>
              <a:t>　　　　池田勇諦先生</a:t>
            </a:r>
            <a:r>
              <a:rPr kumimoji="1" lang="ja-JP" altLang="en-US" sz="1000">
                <a:latin typeface="UD Digi Kyokasho NK-B" panose="02020700000000000000" pitchFamily="18" charset="-128"/>
                <a:ea typeface="UD Digi Kyokasho NK-B" panose="02020700000000000000" pitchFamily="18" charset="-128"/>
              </a:rPr>
              <a:t>（同朋大学名誉教授）</a:t>
            </a:r>
            <a:br>
              <a:rPr kumimoji="1" lang="ja-JP" altLang="en-US" sz="1400">
                <a:latin typeface="UD Digi Kyokasho NK-B" panose="02020700000000000000" pitchFamily="18" charset="-128"/>
                <a:ea typeface="UD Digi Kyokasho NK-B" panose="02020700000000000000" pitchFamily="18" charset="-128"/>
              </a:rPr>
            </a:br>
            <a:endParaRPr kumimoji="1" lang="en-US" altLang="ja-JP" sz="1400" dirty="0">
              <a:latin typeface="UD Digi Kyokasho NK-B" panose="02020700000000000000" pitchFamily="18" charset="-128"/>
              <a:ea typeface="UD Digi Kyokasho NK-B" panose="02020700000000000000" pitchFamily="18" charset="-128"/>
            </a:endParaRPr>
          </a:p>
          <a:p>
            <a:pPr>
              <a:lnSpc>
                <a:spcPts val="1860"/>
              </a:lnSpc>
            </a:pPr>
            <a:r>
              <a:rPr kumimoji="1" lang="ja-JP" altLang="en-US" sz="1400">
                <a:latin typeface="UD Digi Kyokasho NK-B" panose="02020700000000000000" pitchFamily="18" charset="-128"/>
                <a:ea typeface="UD Digi Kyokasho NK-B" panose="02020700000000000000" pitchFamily="18" charset="-128"/>
              </a:rPr>
              <a:t>　</a:t>
            </a:r>
            <a:r>
              <a:rPr kumimoji="1" lang="ja-JP" altLang="en-US" sz="1300">
                <a:latin typeface="HGMaruGothicMPRO" panose="020F0600000000000000" pitchFamily="34" charset="-128"/>
                <a:ea typeface="HGMaruGothicMPRO" panose="020F0600000000000000" pitchFamily="34" charset="-128"/>
              </a:rPr>
              <a:t>親鸞聖人は、</a:t>
            </a:r>
            <a:r>
              <a:rPr kumimoji="1" lang="en-US" altLang="ja-JP" sz="1300" dirty="0">
                <a:latin typeface="HGMaruGothicMPRO" panose="020F0600000000000000" pitchFamily="34" charset="-128"/>
                <a:ea typeface="HGMaruGothicMPRO" panose="020F0600000000000000" pitchFamily="34" charset="-128"/>
              </a:rPr>
              <a:t>『</a:t>
            </a:r>
            <a:r>
              <a:rPr kumimoji="1" lang="ja-JP" altLang="en-US" sz="1300">
                <a:latin typeface="HGMaruGothicMPRO" panose="020F0600000000000000" pitchFamily="34" charset="-128"/>
                <a:ea typeface="HGMaruGothicMPRO" panose="020F0600000000000000" pitchFamily="34" charset="-128"/>
              </a:rPr>
              <a:t>教行信証</a:t>
            </a:r>
            <a:r>
              <a:rPr kumimoji="1" lang="en-US" altLang="ja-JP" sz="1300" dirty="0">
                <a:latin typeface="HGMaruGothicMPRO" panose="020F0600000000000000" pitchFamily="34" charset="-128"/>
                <a:ea typeface="HGMaruGothicMPRO" panose="020F0600000000000000" pitchFamily="34" charset="-128"/>
              </a:rPr>
              <a:t>』</a:t>
            </a:r>
            <a:r>
              <a:rPr kumimoji="1" lang="ja-JP" altLang="en-US" sz="1300">
                <a:latin typeface="HGMaruGothicMPRO" panose="020F0600000000000000" pitchFamily="34" charset="-128"/>
                <a:ea typeface="HGMaruGothicMPRO" panose="020F0600000000000000" pitchFamily="34" charset="-128"/>
              </a:rPr>
              <a:t>のなかで、真実の浄土（ 真仏土（しんぶつど））について、「謹んで真仏土を案ずれば、（乃至）大悲の誓願に酬報（しゅうほう）するがゆえに、真の報仏土（ほうぶつど）と曰うなり」と書いておられます。つまり、真実の浄土とは、阿弥陀如来の本願の報いとしてあらわれた「報土」である。浄土とは私たちを離れてどこかに想い描かれるような世界ではなく、私たちの上に本願が真実信心として実ることを目的として現れた世界だということでしょう。</a:t>
            </a:r>
            <a:endParaRPr kumimoji="1" lang="en-US" altLang="ja-JP" sz="1300" dirty="0">
              <a:latin typeface="HGMaruGothicMPRO" panose="020F0600000000000000" pitchFamily="34" charset="-128"/>
              <a:ea typeface="HGMaruGothicMPRO" panose="020F0600000000000000" pitchFamily="34" charset="-128"/>
            </a:endParaRPr>
          </a:p>
          <a:p>
            <a:pPr>
              <a:lnSpc>
                <a:spcPts val="1860"/>
              </a:lnSpc>
            </a:pPr>
            <a:r>
              <a:rPr kumimoji="1" lang="ja-JP" altLang="en-US" sz="1300">
                <a:latin typeface="HGMaruGothicMPRO" panose="020F0600000000000000" pitchFamily="34" charset="-128"/>
                <a:ea typeface="HGMaruGothicMPRO" panose="020F0600000000000000" pitchFamily="34" charset="-128"/>
              </a:rPr>
              <a:t>　ですからそれは、私たちが仏さまの教えをいただいて、「本願を信じ念仏をもうす」身となることがなければ知ることのできない世界ですし、そのことを抜きにして浄土といっても、私たちとは無縁なものといわざるをえないのでしょう。</a:t>
            </a:r>
            <a:endParaRPr kumimoji="1" lang="en-US" altLang="ja-JP" sz="1300" dirty="0">
              <a:latin typeface="HGMaruGothicMPRO" panose="020F0600000000000000" pitchFamily="34" charset="-128"/>
              <a:ea typeface="HGMaruGothicMPRO" panose="020F0600000000000000" pitchFamily="34" charset="-128"/>
            </a:endParaRPr>
          </a:p>
          <a:p>
            <a:pPr>
              <a:lnSpc>
                <a:spcPts val="1860"/>
              </a:lnSpc>
            </a:pPr>
            <a:r>
              <a:rPr kumimoji="1" lang="ja-JP" altLang="en-US" sz="1300">
                <a:latin typeface="HGMaruGothicMPRO" panose="020F0600000000000000" pitchFamily="34" charset="-128"/>
                <a:ea typeface="HGMaruGothicMPRO" panose="020F0600000000000000" pitchFamily="34" charset="-128"/>
              </a:rPr>
              <a:t>　私たちの思慮・分別からは、浄土というものを、ここではないどこかよそにある場所のように実体化し、対象化して、「どこにあるのだろうか」「本当にあるのだろうか」という形でしか考えられない。だから自分自身のめざめ、信心に結びつかないのです。自分自身のあり方はわかっているつもりで不問に付したまま、浄土だけを問題にしていく。「浄土はいかなる世界か」という本質をたずねることもなく、ただ有るか無いか、この世かあの世かだけを問題にしているようなありさまです。</a:t>
            </a:r>
            <a:endParaRPr kumimoji="1" lang="en-US" altLang="ja-JP" sz="1300" dirty="0">
              <a:latin typeface="HGMaruGothicMPRO" panose="020F0600000000000000" pitchFamily="34" charset="-128"/>
              <a:ea typeface="HGMaruGothicMPRO" panose="020F0600000000000000" pitchFamily="34" charset="-128"/>
            </a:endParaRPr>
          </a:p>
          <a:p>
            <a:pPr>
              <a:lnSpc>
                <a:spcPts val="1860"/>
              </a:lnSpc>
            </a:pPr>
            <a:r>
              <a:rPr kumimoji="1" lang="ja-JP" altLang="en-US" sz="1300">
                <a:latin typeface="HGMaruGothicMPRO" panose="020F0600000000000000" pitchFamily="34" charset="-128"/>
                <a:ea typeface="HGMaruGothicMPRO" panose="020F0600000000000000" pitchFamily="34" charset="-128"/>
              </a:rPr>
              <a:t>　そうした私たちの思慮・分別が根底から問い返されることをとおして、阿弥陀如来の本願の心にめざめるほかに明らかになるすべのない浄土。それが親鸞聖人の願われた浄土だったのです。（中略）経典のなかで、浄土はしばしば「国土」という言葉で表わされます。その場合、なぜ国土という言葉で表現されるのかが見すえられねばならないでしょう。</a:t>
            </a:r>
            <a:endParaRPr kumimoji="1" lang="en-US" altLang="ja-JP" sz="1300" dirty="0">
              <a:latin typeface="HGMaruGothicMPRO" panose="020F0600000000000000" pitchFamily="34" charset="-128"/>
              <a:ea typeface="HGMaruGothicMPRO" panose="020F0600000000000000" pitchFamily="34" charset="-128"/>
            </a:endParaRPr>
          </a:p>
          <a:p>
            <a:pPr>
              <a:lnSpc>
                <a:spcPts val="1860"/>
              </a:lnSpc>
            </a:pPr>
            <a:r>
              <a:rPr kumimoji="1" lang="ja-JP" altLang="en-US" sz="1300">
                <a:latin typeface="HGMaruGothicMPRO" panose="020F0600000000000000" pitchFamily="34" charset="-128"/>
                <a:ea typeface="HGMaruGothicMPRO" panose="020F0600000000000000" pitchFamily="34" charset="-128"/>
              </a:rPr>
              <a:t>　国土の「土」とは、そこで人間が生きていくことが成り立つような場所です。それゆえ本願は、生きるべき国土を失った私たちに「真の国土」となろうという願心の表現なのです。つまり居場所を喪失した私たちに「真の居場所」となろうという仏さまの願いがかたちとなって現れているのが浄土です。</a:t>
            </a:r>
            <a:br>
              <a:rPr kumimoji="1" lang="ja-JP" altLang="en-US" sz="1300">
                <a:latin typeface="HGMaruGothicMPRO" panose="020F0600000000000000" pitchFamily="34" charset="-128"/>
                <a:ea typeface="HGMaruGothicMPRO" panose="020F0600000000000000" pitchFamily="34" charset="-128"/>
              </a:rPr>
            </a:br>
            <a:r>
              <a:rPr kumimoji="1" lang="ja-JP" altLang="en-US" sz="1300">
                <a:latin typeface="HGMaruGothicMPRO" panose="020F0600000000000000" pitchFamily="34" charset="-128"/>
                <a:ea typeface="HGMaruGothicMPRO" panose="020F0600000000000000" pitchFamily="34" charset="-128"/>
              </a:rPr>
              <a:t>　阿弥陀如来は「光明無量・寿命無量」の仏さまです。ですから阿弥陀仏の本願は、「大悲ものうきことなくて　つねにわが身をてらすなり」と和讃にも詠（うた）われるように、「いつでも」「どこでも」私たちを照らし、寄り添ってくださっている。そして、その「どこでも」というのは「ここ」に極まり、「いつでも」というのは「いま」を離れないのです。</a:t>
            </a:r>
            <a:endParaRPr kumimoji="1" lang="en-US" altLang="ja-JP" sz="1300" dirty="0">
              <a:latin typeface="HGMaruGothicMPRO" panose="020F0600000000000000" pitchFamily="34" charset="-128"/>
              <a:ea typeface="HGMaruGothicMPRO" panose="020F0600000000000000" pitchFamily="34" charset="-128"/>
            </a:endParaRPr>
          </a:p>
          <a:p>
            <a:pPr algn="r">
              <a:lnSpc>
                <a:spcPts val="1860"/>
              </a:lnSpc>
            </a:pPr>
            <a:r>
              <a:rPr kumimoji="1" lang="ja-JP" altLang="en-US" sz="1300">
                <a:latin typeface="HGMaruGothicMPRO" panose="020F0600000000000000" pitchFamily="34" charset="-128"/>
                <a:ea typeface="HGMaruGothicMPRO" panose="020F0600000000000000" pitchFamily="34" charset="-128"/>
              </a:rPr>
              <a:t>（次号へつづく）</a:t>
            </a:r>
            <a:endParaRPr kumimoji="1" lang="en-US" altLang="ja-JP" sz="1300" dirty="0">
              <a:latin typeface="HGMaruGothicMPRO" panose="020F0600000000000000" pitchFamily="34" charset="-128"/>
              <a:ea typeface="HGMaruGothicMPRO" panose="020F0600000000000000" pitchFamily="34" charset="-128"/>
            </a:endParaRPr>
          </a:p>
          <a:p>
            <a:pPr>
              <a:lnSpc>
                <a:spcPts val="1860"/>
              </a:lnSpc>
            </a:pPr>
            <a:r>
              <a:rPr kumimoji="1" lang="ja-JP" altLang="en-US" sz="1050">
                <a:latin typeface="HGMaruGothicMPRO" panose="020F0600000000000000" pitchFamily="34" charset="-128"/>
                <a:ea typeface="HGMaruGothicMPRO" panose="020F0600000000000000" pitchFamily="34" charset="-128"/>
              </a:rPr>
              <a:t>◎東本願寺出版発行</a:t>
            </a:r>
            <a:r>
              <a:rPr kumimoji="1" lang="en-US" altLang="ja-JP" sz="1050" dirty="0">
                <a:latin typeface="HGMaruGothicMPRO" panose="020F0600000000000000" pitchFamily="34" charset="-128"/>
                <a:ea typeface="HGMaruGothicMPRO" panose="020F0600000000000000" pitchFamily="34" charset="-128"/>
              </a:rPr>
              <a:t>『</a:t>
            </a:r>
            <a:r>
              <a:rPr kumimoji="1" lang="ja-JP" altLang="en-US" sz="1050">
                <a:latin typeface="HGMaruGothicMPRO" panose="020F0600000000000000" pitchFamily="34" charset="-128"/>
                <a:ea typeface="HGMaruGothicMPRO" panose="020F0600000000000000" pitchFamily="34" charset="-128"/>
              </a:rPr>
              <a:t>真宗の生活</a:t>
            </a:r>
            <a:r>
              <a:rPr kumimoji="1" lang="en-US" altLang="ja-JP" sz="1050" dirty="0">
                <a:latin typeface="HGMaruGothicMPRO" panose="020F0600000000000000" pitchFamily="34" charset="-128"/>
                <a:ea typeface="HGMaruGothicMPRO" panose="020F0600000000000000" pitchFamily="34" charset="-128"/>
              </a:rPr>
              <a:t>』</a:t>
            </a:r>
            <a:r>
              <a:rPr kumimoji="1" lang="ja-JP" altLang="en-US" sz="1050">
                <a:latin typeface="HGMaruGothicMPRO" panose="020F0600000000000000" pitchFamily="34" charset="-128"/>
                <a:ea typeface="HGMaruGothicMPRO" panose="020F0600000000000000" pitchFamily="34" charset="-128"/>
              </a:rPr>
              <a:t>二〇一四より</a:t>
            </a:r>
            <a:endParaRPr kumimoji="1" lang="ja-JP" altLang="en-US" sz="1200">
              <a:latin typeface="HGMaruGothicMPRO" panose="020F0600000000000000" pitchFamily="34" charset="-128"/>
              <a:ea typeface="HGMaruGothicMPRO" panose="020F0600000000000000" pitchFamily="34" charset="-128"/>
            </a:endParaRPr>
          </a:p>
          <a:p>
            <a:pPr>
              <a:lnSpc>
                <a:spcPts val="1860"/>
              </a:lnSpc>
            </a:pPr>
            <a:br>
              <a:rPr kumimoji="1" lang="ja-JP" altLang="en-US" sz="1050">
                <a:latin typeface="HGMaruGothicMPRO" panose="020F0600000000000000" pitchFamily="34" charset="-128"/>
                <a:ea typeface="HGMaruGothicMPRO" panose="020F0600000000000000" pitchFamily="34" charset="-128"/>
              </a:rPr>
            </a:br>
            <a:r>
              <a:rPr kumimoji="1" lang="ja-JP" altLang="en-US" sz="1050">
                <a:latin typeface="HGMaruGothicMPRO" panose="020F0600000000000000" pitchFamily="34" charset="-128"/>
                <a:ea typeface="HGMaruGothicMPRO" panose="020F0600000000000000" pitchFamily="34" charset="-128"/>
              </a:rPr>
              <a:t>　</a:t>
            </a:r>
          </a:p>
        </p:txBody>
      </p:sp>
      <p:sp>
        <p:nvSpPr>
          <p:cNvPr id="13" name="テキスト ボックス 12">
            <a:extLst>
              <a:ext uri="{FF2B5EF4-FFF2-40B4-BE49-F238E27FC236}">
                <a16:creationId xmlns:a16="http://schemas.microsoft.com/office/drawing/2014/main" id="{F1FDC86C-CBCB-0547-91EF-311BB0A8B7DF}"/>
              </a:ext>
            </a:extLst>
          </p:cNvPr>
          <p:cNvSpPr txBox="1"/>
          <p:nvPr/>
        </p:nvSpPr>
        <p:spPr>
          <a:xfrm>
            <a:off x="4292854" y="110439"/>
            <a:ext cx="2417451" cy="307777"/>
          </a:xfrm>
          <a:prstGeom prst="rect">
            <a:avLst/>
          </a:prstGeom>
          <a:noFill/>
          <a:ln>
            <a:solidFill>
              <a:schemeClr val="lt1">
                <a:hueOff val="0"/>
                <a:satOff val="0"/>
                <a:lumOff val="0"/>
              </a:schemeClr>
            </a:solidFill>
          </a:ln>
        </p:spPr>
        <p:txBody>
          <a:bodyPr wrap="square" rtlCol="0">
            <a:spAutoFit/>
          </a:bodyPr>
          <a:lstStyle/>
          <a:p>
            <a:r>
              <a:rPr kumimoji="1" lang="ja-JP" altLang="en-US" sz="1400">
                <a:latin typeface="Heiti SC Medium" pitchFamily="2" charset="-128"/>
                <a:ea typeface="Heiti SC Medium" pitchFamily="2" charset="-128"/>
              </a:rPr>
              <a:t>○○寺たより </a:t>
            </a:r>
            <a:r>
              <a:rPr kumimoji="1" lang="en-US" altLang="ja-JP" sz="1400" dirty="0">
                <a:latin typeface="Heiti SC Medium" pitchFamily="2" charset="-128"/>
                <a:ea typeface="Heiti SC Medium" pitchFamily="2" charset="-128"/>
              </a:rPr>
              <a:t>Vol.</a:t>
            </a:r>
            <a:r>
              <a:rPr kumimoji="1" lang="ja-JP" altLang="en-US" sz="1400">
                <a:latin typeface="Heiti SC Medium" pitchFamily="2" charset="-128"/>
                <a:ea typeface="Heiti SC Medium" pitchFamily="2" charset="-128"/>
              </a:rPr>
              <a:t>○ 創刊号</a:t>
            </a:r>
          </a:p>
        </p:txBody>
      </p:sp>
      <p:pic>
        <p:nvPicPr>
          <p:cNvPr id="3" name="図 2" descr="花火 が含まれている画像&#10;&#10;自動的に生成された説明">
            <a:extLst>
              <a:ext uri="{FF2B5EF4-FFF2-40B4-BE49-F238E27FC236}">
                <a16:creationId xmlns:a16="http://schemas.microsoft.com/office/drawing/2014/main" id="{519C86C7-9CFA-C14A-B71F-FA183F5EB3EE}"/>
              </a:ext>
            </a:extLst>
          </p:cNvPr>
          <p:cNvPicPr>
            <a:picLocks noChangeAspect="1"/>
          </p:cNvPicPr>
          <p:nvPr/>
        </p:nvPicPr>
        <p:blipFill rotWithShape="1">
          <a:blip r:embed="rId2"/>
          <a:srcRect l="24567" t="18507" r="17682"/>
          <a:stretch/>
        </p:blipFill>
        <p:spPr>
          <a:xfrm>
            <a:off x="147695" y="7040880"/>
            <a:ext cx="2741810" cy="2901705"/>
          </a:xfrm>
          <a:prstGeom prst="rect">
            <a:avLst/>
          </a:prstGeom>
        </p:spPr>
      </p:pic>
    </p:spTree>
    <p:extLst>
      <p:ext uri="{BB962C8B-B14F-4D97-AF65-F5344CB8AC3E}">
        <p14:creationId xmlns:p14="http://schemas.microsoft.com/office/powerpoint/2010/main" val="207878823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図 4" descr="黒い背景と白い文字&#10;&#10;自動的に生成された説明">
            <a:extLst>
              <a:ext uri="{FF2B5EF4-FFF2-40B4-BE49-F238E27FC236}">
                <a16:creationId xmlns:a16="http://schemas.microsoft.com/office/drawing/2014/main" id="{D3923F38-9C7A-B540-985A-A3A36D70B67B}"/>
              </a:ext>
            </a:extLst>
          </p:cNvPr>
          <p:cNvPicPr>
            <a:picLocks noChangeAspect="1"/>
          </p:cNvPicPr>
          <p:nvPr/>
        </p:nvPicPr>
        <p:blipFill rotWithShape="1">
          <a:blip r:embed="rId2"/>
          <a:srcRect l="3880" t="24377" r="4485" b="34180"/>
          <a:stretch/>
        </p:blipFill>
        <p:spPr>
          <a:xfrm>
            <a:off x="115338" y="156738"/>
            <a:ext cx="798023" cy="257094"/>
          </a:xfrm>
          <a:prstGeom prst="rect">
            <a:avLst/>
          </a:prstGeom>
          <a:effectLst>
            <a:outerShdw blurRad="152400" dir="5400000" sx="90000" sy="-19000" rotWithShape="0">
              <a:prstClr val="black">
                <a:alpha val="15000"/>
              </a:prstClr>
            </a:outerShdw>
            <a:softEdge rad="0"/>
          </a:effectLst>
        </p:spPr>
      </p:pic>
      <p:cxnSp>
        <p:nvCxnSpPr>
          <p:cNvPr id="9" name="直線コネクタ 8">
            <a:extLst>
              <a:ext uri="{FF2B5EF4-FFF2-40B4-BE49-F238E27FC236}">
                <a16:creationId xmlns:a16="http://schemas.microsoft.com/office/drawing/2014/main" id="{28FCEA98-95FB-4641-95B6-B31DD1F7C9EC}"/>
              </a:ext>
            </a:extLst>
          </p:cNvPr>
          <p:cNvCxnSpPr>
            <a:cxnSpLocks/>
          </p:cNvCxnSpPr>
          <p:nvPr/>
        </p:nvCxnSpPr>
        <p:spPr>
          <a:xfrm>
            <a:off x="147695" y="445927"/>
            <a:ext cx="6633556" cy="0"/>
          </a:xfrm>
          <a:prstGeom prst="line">
            <a:avLst/>
          </a:prstGeom>
          <a:ln w="44450">
            <a:solidFill>
              <a:srgbClr val="1A1957"/>
            </a:solidFill>
          </a:ln>
          <a:effectLst>
            <a:outerShdw blurRad="127000" dist="50800" dir="16200000" rotWithShape="0">
              <a:schemeClr val="accent1">
                <a:lumMod val="60000"/>
                <a:lumOff val="40000"/>
                <a:alpha val="40000"/>
              </a:schemeClr>
            </a:outerShdw>
          </a:effectLst>
        </p:spPr>
        <p:style>
          <a:lnRef idx="1">
            <a:schemeClr val="accent1"/>
          </a:lnRef>
          <a:fillRef idx="0">
            <a:schemeClr val="accent1"/>
          </a:fillRef>
          <a:effectRef idx="0">
            <a:schemeClr val="accent1"/>
          </a:effectRef>
          <a:fontRef idx="minor">
            <a:schemeClr val="tx1"/>
          </a:fontRef>
        </p:style>
      </p:cxnSp>
      <p:sp>
        <p:nvSpPr>
          <p:cNvPr id="11" name="角丸四角形 10">
            <a:extLst>
              <a:ext uri="{FF2B5EF4-FFF2-40B4-BE49-F238E27FC236}">
                <a16:creationId xmlns:a16="http://schemas.microsoft.com/office/drawing/2014/main" id="{923AA324-2724-1C48-BDDB-C6402339F1F9}"/>
              </a:ext>
            </a:extLst>
          </p:cNvPr>
          <p:cNvSpPr/>
          <p:nvPr/>
        </p:nvSpPr>
        <p:spPr>
          <a:xfrm>
            <a:off x="168268" y="3669519"/>
            <a:ext cx="3260732" cy="3503514"/>
          </a:xfrm>
          <a:prstGeom prst="roundRect">
            <a:avLst>
              <a:gd name="adj" fmla="val 6667"/>
            </a:avLst>
          </a:prstGeom>
          <a:solidFill>
            <a:srgbClr val="F58428">
              <a:alpha val="6000"/>
            </a:srgbClr>
          </a:solidFill>
          <a:ln w="25400">
            <a:solidFill>
              <a:srgbClr val="F7FFB6"/>
            </a:solidFill>
          </a:ln>
          <a:effectLst>
            <a:softEdge rad="0"/>
          </a:effectLst>
        </p:spPr>
        <p:style>
          <a:lnRef idx="2">
            <a:schemeClr val="accent6"/>
          </a:lnRef>
          <a:fillRef idx="1">
            <a:schemeClr val="lt1"/>
          </a:fillRef>
          <a:effectRef idx="0">
            <a:schemeClr val="accent6"/>
          </a:effectRef>
          <a:fontRef idx="minor">
            <a:schemeClr val="dk1"/>
          </a:fontRef>
        </p:style>
        <p:txBody>
          <a:bodyPr vert="eaVert" lIns="72000" tIns="0" rIns="72000" bIns="1440000" numCol="1" spcCol="36000" rtlCol="0" anchor="t" anchorCtr="0"/>
          <a:lstStyle/>
          <a:p>
            <a:r>
              <a:rPr kumimoji="1" lang="ja-JP" altLang="en-US" sz="1200">
                <a:solidFill>
                  <a:srgbClr val="F58428"/>
                </a:solidFill>
                <a:latin typeface="Meiryo" panose="020B0604030504040204" pitchFamily="34" charset="-128"/>
                <a:ea typeface="Meiryo" panose="020B0604030504040204" pitchFamily="34" charset="-128"/>
              </a:rPr>
              <a:t>地元さんぽ</a:t>
            </a:r>
            <a:endParaRPr kumimoji="1" lang="en-US" altLang="ja-JP" sz="1200" dirty="0">
              <a:solidFill>
                <a:srgbClr val="F58428"/>
              </a:solidFill>
              <a:latin typeface="Meiryo" panose="020B0604030504040204" pitchFamily="34" charset="-128"/>
              <a:ea typeface="Meiryo" panose="020B0604030504040204" pitchFamily="34" charset="-128"/>
            </a:endParaRPr>
          </a:p>
          <a:p>
            <a:pPr>
              <a:spcBef>
                <a:spcPts val="200"/>
              </a:spcBef>
              <a:spcAft>
                <a:spcPts val="200"/>
              </a:spcAft>
            </a:pPr>
            <a:r>
              <a:rPr kumimoji="1" lang="ja-JP" altLang="en-US" sz="1400">
                <a:latin typeface="UD Digi Kyokasho NK-B" panose="02020700000000000000" pitchFamily="18" charset="-128"/>
                <a:ea typeface="UD Digi Kyokasho NK-B" panose="02020700000000000000" pitchFamily="18" charset="-128"/>
              </a:rPr>
              <a:t>●如上人腰掛石</a:t>
            </a:r>
            <a:endParaRPr kumimoji="1" lang="en-US" altLang="ja-JP" sz="1400" dirty="0">
              <a:latin typeface="UD Digi Kyokasho NK-B" panose="02020700000000000000" pitchFamily="18" charset="-128"/>
              <a:ea typeface="UD Digi Kyokasho NK-B" panose="02020700000000000000" pitchFamily="18" charset="-128"/>
            </a:endParaRPr>
          </a:p>
          <a:p>
            <a:pPr>
              <a:spcBef>
                <a:spcPts val="200"/>
              </a:spcBef>
              <a:spcAft>
                <a:spcPts val="200"/>
              </a:spcAft>
            </a:pPr>
            <a:r>
              <a:rPr kumimoji="1" lang="ja-JP" altLang="en-US" sz="1400">
                <a:latin typeface="HGMaruGothicMPRO" panose="020F0600000000000000" pitchFamily="34" charset="-128"/>
                <a:ea typeface="HGMaruGothicMPRO" panose="020F0600000000000000" pitchFamily="34" charset="-128"/>
              </a:rPr>
              <a:t>本願寺歴代の●如上人がこのあたりに立ち寄られたとき、御休憩なさった石です。地熱のせいか、雪が降っても、この石には積もらないので、「●如さんのぬくもり石」と呼ばれ、親しまれてきました。きっと阿弥陀さまのお慈悲を感じてきたのでしょうね。</a:t>
            </a:r>
            <a:endParaRPr kumimoji="1" lang="en-US" altLang="ja-JP" sz="1050" dirty="0">
              <a:latin typeface="MS PGothic" panose="020B0600070205080204" pitchFamily="34" charset="-128"/>
              <a:ea typeface="MS PGothic" panose="020B0600070205080204" pitchFamily="34" charset="-128"/>
            </a:endParaRPr>
          </a:p>
        </p:txBody>
      </p:sp>
      <p:sp>
        <p:nvSpPr>
          <p:cNvPr id="13" name="角丸四角形 12">
            <a:extLst>
              <a:ext uri="{FF2B5EF4-FFF2-40B4-BE49-F238E27FC236}">
                <a16:creationId xmlns:a16="http://schemas.microsoft.com/office/drawing/2014/main" id="{991549D8-1ABE-EF4D-8D7C-FE89AA9EE3E9}"/>
              </a:ext>
            </a:extLst>
          </p:cNvPr>
          <p:cNvSpPr/>
          <p:nvPr/>
        </p:nvSpPr>
        <p:spPr>
          <a:xfrm>
            <a:off x="168268" y="627013"/>
            <a:ext cx="6556066" cy="2933602"/>
          </a:xfrm>
          <a:prstGeom prst="roundRect">
            <a:avLst>
              <a:gd name="adj" fmla="val 2993"/>
            </a:avLst>
          </a:prstGeom>
          <a:solidFill>
            <a:srgbClr val="F7FFB6">
              <a:alpha val="5000"/>
            </a:srgbClr>
          </a:solidFill>
          <a:ln w="25400">
            <a:solidFill>
              <a:srgbClr val="1A1957"/>
            </a:solidFill>
          </a:ln>
          <a:effectLst>
            <a:softEdge rad="0"/>
          </a:effectLst>
        </p:spPr>
        <p:style>
          <a:lnRef idx="2">
            <a:schemeClr val="accent6"/>
          </a:lnRef>
          <a:fillRef idx="1">
            <a:schemeClr val="lt1"/>
          </a:fillRef>
          <a:effectRef idx="0">
            <a:schemeClr val="accent6"/>
          </a:effectRef>
          <a:fontRef idx="minor">
            <a:schemeClr val="dk1"/>
          </a:fontRef>
        </p:style>
        <p:txBody>
          <a:bodyPr vert="eaVert" lIns="36000" tIns="72000" rIns="36000" bIns="72000" numCol="1" spcCol="72000" rtlCol="0" anchor="t" anchorCtr="0"/>
          <a:lstStyle/>
          <a:p>
            <a:pPr>
              <a:lnSpc>
                <a:spcPts val="1860"/>
              </a:lnSpc>
            </a:pPr>
            <a:r>
              <a:rPr kumimoji="1" lang="ja-JP" altLang="en-US" sz="1200">
                <a:latin typeface="Meiryo" panose="020B0604030504040204" pitchFamily="34" charset="-128"/>
                <a:ea typeface="Meiryo" panose="020B0604030504040204" pitchFamily="34" charset="-128"/>
              </a:rPr>
              <a:t>緊急募集</a:t>
            </a:r>
            <a:endParaRPr kumimoji="1" lang="en-US" altLang="ja-JP" sz="1200" dirty="0">
              <a:latin typeface="Meiryo" panose="020B0604030504040204" pitchFamily="34" charset="-128"/>
              <a:ea typeface="Meiryo" panose="020B0604030504040204" pitchFamily="34" charset="-128"/>
            </a:endParaRPr>
          </a:p>
          <a:p>
            <a:pPr>
              <a:lnSpc>
                <a:spcPts val="1860"/>
              </a:lnSpc>
            </a:pPr>
            <a:r>
              <a:rPr kumimoji="1" lang="ja-JP" altLang="en-US" sz="800">
                <a:latin typeface="HGMaruGothicMPRO" panose="020F0600000000000000" pitchFamily="34" charset="-128"/>
                <a:ea typeface="HGMaruGothicMPRO" panose="020F0600000000000000" pitchFamily="34" charset="-128"/>
              </a:rPr>
              <a:t>　　　　　　さんだんしゅう</a:t>
            </a:r>
            <a:br>
              <a:rPr kumimoji="1" lang="ja-JP" altLang="en-US" sz="1300">
                <a:latin typeface="HGMaruGothicMPRO" panose="020F0600000000000000" pitchFamily="34" charset="-128"/>
                <a:ea typeface="HGMaruGothicMPRO" panose="020F0600000000000000" pitchFamily="34" charset="-128"/>
              </a:rPr>
            </a:br>
            <a:r>
              <a:rPr kumimoji="1" lang="ja-JP" altLang="en-US" sz="1300">
                <a:latin typeface="UD Digi Kyokasho NK-B" panose="02020700000000000000" pitchFamily="18" charset="-128"/>
                <a:ea typeface="UD Digi Kyokasho NK-B" panose="02020700000000000000" pitchFamily="18" charset="-128"/>
              </a:rPr>
              <a:t>報恩講</a:t>
            </a:r>
            <a:r>
              <a:rPr kumimoji="1" lang="ja-JP" altLang="en-US" sz="1700">
                <a:latin typeface="UD Digi Kyokasho NK-B" panose="02020700000000000000" pitchFamily="18" charset="-128"/>
                <a:ea typeface="UD Digi Kyokasho NK-B" panose="02020700000000000000" pitchFamily="18" charset="-128"/>
              </a:rPr>
              <a:t>「讃嘆衆」募集</a:t>
            </a:r>
            <a:r>
              <a:rPr kumimoji="1" lang="ja-JP" altLang="en-US" sz="1300">
                <a:latin typeface="HGMaruGothicMPRO" panose="020F0600000000000000" pitchFamily="34" charset="-128"/>
                <a:ea typeface="HGMaruGothicMPRO" panose="020F0600000000000000" pitchFamily="34" charset="-128"/>
              </a:rPr>
              <a:t>　</a:t>
            </a:r>
            <a:endParaRPr kumimoji="1" lang="en-US" altLang="ja-JP" sz="1300" dirty="0">
              <a:latin typeface="HGMaruGothicMPRO" panose="020F0600000000000000" pitchFamily="34" charset="-128"/>
              <a:ea typeface="HGMaruGothicMPRO" panose="020F0600000000000000" pitchFamily="34" charset="-128"/>
            </a:endParaRPr>
          </a:p>
          <a:p>
            <a:pPr>
              <a:lnSpc>
                <a:spcPts val="1860"/>
              </a:lnSpc>
            </a:pPr>
            <a:endParaRPr kumimoji="1" lang="en-US" altLang="ja-JP" sz="1300" dirty="0">
              <a:latin typeface="HGMaruGothicMPRO" panose="020F0600000000000000" pitchFamily="34" charset="-128"/>
              <a:ea typeface="HGMaruGothicMPRO" panose="020F0600000000000000" pitchFamily="34" charset="-128"/>
            </a:endParaRPr>
          </a:p>
          <a:p>
            <a:pPr>
              <a:lnSpc>
                <a:spcPts val="1860"/>
              </a:lnSpc>
            </a:pPr>
            <a:endParaRPr kumimoji="1" lang="en-US" altLang="ja-JP" sz="1300" dirty="0">
              <a:latin typeface="HGMaruGothicMPRO" panose="020F0600000000000000" pitchFamily="34" charset="-128"/>
              <a:ea typeface="HGMaruGothicMPRO" panose="020F0600000000000000" pitchFamily="34" charset="-128"/>
            </a:endParaRPr>
          </a:p>
          <a:p>
            <a:pPr>
              <a:lnSpc>
                <a:spcPts val="1860"/>
              </a:lnSpc>
            </a:pPr>
            <a:endParaRPr kumimoji="1" lang="en-US" altLang="ja-JP" sz="1300" dirty="0">
              <a:latin typeface="HGMaruGothicMPRO" panose="020F0600000000000000" pitchFamily="34" charset="-128"/>
              <a:ea typeface="HGMaruGothicMPRO" panose="020F0600000000000000" pitchFamily="34" charset="-128"/>
            </a:endParaRPr>
          </a:p>
          <a:p>
            <a:pPr>
              <a:lnSpc>
                <a:spcPts val="1860"/>
              </a:lnSpc>
            </a:pPr>
            <a:endParaRPr kumimoji="1" lang="en-US" altLang="ja-JP" sz="1300" dirty="0">
              <a:latin typeface="HGMaruGothicMPRO" panose="020F0600000000000000" pitchFamily="34" charset="-128"/>
              <a:ea typeface="HGMaruGothicMPRO" panose="020F0600000000000000" pitchFamily="34" charset="-128"/>
            </a:endParaRPr>
          </a:p>
          <a:p>
            <a:pPr>
              <a:lnSpc>
                <a:spcPts val="1860"/>
              </a:lnSpc>
            </a:pPr>
            <a:endParaRPr kumimoji="1" lang="en-US" altLang="ja-JP" sz="1300" dirty="0">
              <a:latin typeface="HGMaruGothicMPRO" panose="020F0600000000000000" pitchFamily="34" charset="-128"/>
              <a:ea typeface="HGMaruGothicMPRO" panose="020F0600000000000000" pitchFamily="34" charset="-128"/>
            </a:endParaRPr>
          </a:p>
          <a:p>
            <a:pPr>
              <a:lnSpc>
                <a:spcPts val="1860"/>
              </a:lnSpc>
            </a:pPr>
            <a:endParaRPr kumimoji="1" lang="en-US" altLang="ja-JP" sz="1300" dirty="0">
              <a:latin typeface="HGMaruGothicMPRO" panose="020F0600000000000000" pitchFamily="34" charset="-128"/>
              <a:ea typeface="HGMaruGothicMPRO" panose="020F0600000000000000" pitchFamily="34" charset="-128"/>
            </a:endParaRPr>
          </a:p>
          <a:p>
            <a:pPr>
              <a:lnSpc>
                <a:spcPts val="1860"/>
              </a:lnSpc>
            </a:pPr>
            <a:r>
              <a:rPr kumimoji="1" lang="ja-JP" altLang="en-US" sz="1300">
                <a:latin typeface="HGMaruGothicMPRO" panose="020F0600000000000000" pitchFamily="34" charset="-128"/>
                <a:ea typeface="HGMaruGothicMPRO" panose="020F0600000000000000" pitchFamily="34" charset="-128"/>
              </a:rPr>
              <a:t>一緒に特別なお勤めをしてみませんか？</a:t>
            </a:r>
            <a:endParaRPr kumimoji="1" lang="en-US" altLang="ja-JP" sz="1300" dirty="0">
              <a:latin typeface="HGMaruGothicMPRO" panose="020F0600000000000000" pitchFamily="34" charset="-128"/>
              <a:ea typeface="HGMaruGothicMPRO" panose="020F0600000000000000" pitchFamily="34" charset="-128"/>
            </a:endParaRPr>
          </a:p>
          <a:p>
            <a:pPr>
              <a:lnSpc>
                <a:spcPts val="1860"/>
              </a:lnSpc>
            </a:pPr>
            <a:endParaRPr kumimoji="1" lang="en-US" altLang="ja-JP" sz="1300" dirty="0">
              <a:latin typeface="HGMaruGothicMPRO" panose="020F0600000000000000" pitchFamily="34" charset="-128"/>
              <a:ea typeface="HGMaruGothicMPRO" panose="020F0600000000000000" pitchFamily="34" charset="-128"/>
            </a:endParaRPr>
          </a:p>
          <a:p>
            <a:pPr>
              <a:lnSpc>
                <a:spcPts val="1860"/>
              </a:lnSpc>
            </a:pPr>
            <a:r>
              <a:rPr kumimoji="1" lang="ja-JP" altLang="en-US" sz="1300">
                <a:latin typeface="HGMaruGothicMPRO" panose="020F0600000000000000" pitchFamily="34" charset="-128"/>
                <a:ea typeface="HGMaruGothicMPRO" panose="020F0600000000000000" pitchFamily="34" charset="-128"/>
              </a:rPr>
              <a:t>　浄土真宗の伝統は、「緇素・老少、面々あゆみを運びて、年々廟堂に詣す。」と語られるように、「緇」ー僧侶と「素」ー門徒が、分け隔てなく、ともに親鸞聖人の教えを讃嘆（ほめたたえ）し、聞き抜いてきました。その精神がもっとも表現されている場こそ報恩講です。毎日のお勤めでは用いない重々しい勤行を、裃をつけて一緒に勤めませんか？</a:t>
            </a:r>
            <a:endParaRPr kumimoji="1" lang="en-US" altLang="ja-JP" sz="1300" dirty="0">
              <a:latin typeface="HGMaruGothicMPRO" panose="020F0600000000000000" pitchFamily="34" charset="-128"/>
              <a:ea typeface="HGMaruGothicMPRO" panose="020F0600000000000000" pitchFamily="34" charset="-128"/>
            </a:endParaRPr>
          </a:p>
          <a:p>
            <a:pPr>
              <a:lnSpc>
                <a:spcPts val="1860"/>
              </a:lnSpc>
            </a:pPr>
            <a:r>
              <a:rPr kumimoji="1" lang="ja-JP" altLang="en-US" sz="1300">
                <a:latin typeface="HGMaruGothicMPRO" panose="020F0600000000000000" pitchFamily="34" charset="-128"/>
                <a:ea typeface="HGMaruGothicMPRO" panose="020F0600000000000000" pitchFamily="34" charset="-128"/>
              </a:rPr>
              <a:t>　一から指導しますので、心配はいりません！〇〇寺の報恩講を盛り上げましょう！</a:t>
            </a:r>
          </a:p>
        </p:txBody>
      </p:sp>
      <p:pic>
        <p:nvPicPr>
          <p:cNvPr id="3" name="図 2" descr="草, 屋外, 動物, 座る が含まれている画像&#10;&#10;自動的に生成された説明">
            <a:extLst>
              <a:ext uri="{FF2B5EF4-FFF2-40B4-BE49-F238E27FC236}">
                <a16:creationId xmlns:a16="http://schemas.microsoft.com/office/drawing/2014/main" id="{A7976BC0-B0AB-3749-ADEA-A604B0F22FBC}"/>
              </a:ext>
            </a:extLst>
          </p:cNvPr>
          <p:cNvPicPr>
            <a:picLocks noChangeAspect="1"/>
          </p:cNvPicPr>
          <p:nvPr/>
        </p:nvPicPr>
        <p:blipFill>
          <a:blip r:embed="rId3"/>
          <a:stretch>
            <a:fillRect/>
          </a:stretch>
        </p:blipFill>
        <p:spPr>
          <a:xfrm>
            <a:off x="359490" y="5729647"/>
            <a:ext cx="2813198" cy="1455913"/>
          </a:xfrm>
          <a:prstGeom prst="rect">
            <a:avLst/>
          </a:prstGeom>
          <a:effectLst>
            <a:softEdge rad="88900"/>
          </a:effectLst>
        </p:spPr>
      </p:pic>
      <p:sp>
        <p:nvSpPr>
          <p:cNvPr id="14" name="角丸四角形 13">
            <a:extLst>
              <a:ext uri="{FF2B5EF4-FFF2-40B4-BE49-F238E27FC236}">
                <a16:creationId xmlns:a16="http://schemas.microsoft.com/office/drawing/2014/main" id="{6015217B-BB8B-A843-818A-DB57CD134AAE}"/>
              </a:ext>
            </a:extLst>
          </p:cNvPr>
          <p:cNvSpPr/>
          <p:nvPr/>
        </p:nvSpPr>
        <p:spPr>
          <a:xfrm>
            <a:off x="168267" y="7346741"/>
            <a:ext cx="6556067" cy="2402505"/>
          </a:xfrm>
          <a:prstGeom prst="roundRect">
            <a:avLst>
              <a:gd name="adj" fmla="val 6667"/>
            </a:avLst>
          </a:prstGeom>
          <a:solidFill>
            <a:srgbClr val="F58428">
              <a:alpha val="6000"/>
            </a:srgbClr>
          </a:solidFill>
          <a:ln w="25400">
            <a:solidFill>
              <a:srgbClr val="F58428"/>
            </a:solidFill>
          </a:ln>
          <a:effectLst>
            <a:softEdge rad="0"/>
          </a:effectLst>
        </p:spPr>
        <p:style>
          <a:lnRef idx="2">
            <a:schemeClr val="accent6"/>
          </a:lnRef>
          <a:fillRef idx="1">
            <a:schemeClr val="lt1"/>
          </a:fillRef>
          <a:effectRef idx="0">
            <a:schemeClr val="accent6"/>
          </a:effectRef>
          <a:fontRef idx="minor">
            <a:schemeClr val="dk1"/>
          </a:fontRef>
        </p:style>
        <p:txBody>
          <a:bodyPr vert="eaVert" lIns="72000" tIns="36000" rIns="72000" bIns="0" numCol="1" spcCol="36000" rtlCol="0" anchor="t" anchorCtr="0"/>
          <a:lstStyle/>
          <a:p>
            <a:r>
              <a:rPr kumimoji="1" lang="ja-JP" altLang="en-US" sz="1200">
                <a:latin typeface="Meiryo" panose="020B0604030504040204" pitchFamily="34" charset="-128"/>
                <a:ea typeface="Meiryo" panose="020B0604030504040204" pitchFamily="34" charset="-128"/>
              </a:rPr>
              <a:t>総代さんインタビュー</a:t>
            </a:r>
            <a:endParaRPr kumimoji="1" lang="en-US" altLang="ja-JP" sz="1200" dirty="0">
              <a:latin typeface="Meiryo" panose="020B0604030504040204" pitchFamily="34" charset="-128"/>
              <a:ea typeface="Meiryo" panose="020B0604030504040204" pitchFamily="34" charset="-128"/>
            </a:endParaRPr>
          </a:p>
          <a:p>
            <a:endParaRPr kumimoji="1" lang="en-US" altLang="ja-JP" sz="1200" dirty="0">
              <a:latin typeface="Meiryo" panose="020B0604030504040204" pitchFamily="34" charset="-128"/>
              <a:ea typeface="Meiryo" panose="020B0604030504040204" pitchFamily="34" charset="-128"/>
            </a:endParaRPr>
          </a:p>
          <a:p>
            <a:endParaRPr kumimoji="1" lang="en-US" altLang="ja-JP" sz="1200" dirty="0">
              <a:latin typeface="Meiryo" panose="020B0604030504040204" pitchFamily="34" charset="-128"/>
              <a:ea typeface="Meiryo" panose="020B0604030504040204" pitchFamily="34" charset="-128"/>
            </a:endParaRPr>
          </a:p>
          <a:p>
            <a:endParaRPr kumimoji="1" lang="en-US" altLang="ja-JP" sz="1200" dirty="0">
              <a:latin typeface="Meiryo" panose="020B0604030504040204" pitchFamily="34" charset="-128"/>
              <a:ea typeface="Meiryo" panose="020B0604030504040204" pitchFamily="34" charset="-128"/>
            </a:endParaRPr>
          </a:p>
          <a:p>
            <a:endParaRPr kumimoji="1" lang="en-US" altLang="ja-JP" sz="1200" dirty="0">
              <a:latin typeface="Meiryo" panose="020B0604030504040204" pitchFamily="34" charset="-128"/>
              <a:ea typeface="Meiryo" panose="020B0604030504040204" pitchFamily="34" charset="-128"/>
            </a:endParaRPr>
          </a:p>
          <a:p>
            <a:endParaRPr kumimoji="1" lang="en-US" altLang="ja-JP" sz="1200" dirty="0">
              <a:latin typeface="Meiryo" panose="020B0604030504040204" pitchFamily="34" charset="-128"/>
              <a:ea typeface="Meiryo" panose="020B0604030504040204" pitchFamily="34" charset="-128"/>
            </a:endParaRPr>
          </a:p>
          <a:p>
            <a:endParaRPr kumimoji="1" lang="en-US" altLang="ja-JP" sz="1200" dirty="0">
              <a:latin typeface="Meiryo" panose="020B0604030504040204" pitchFamily="34" charset="-128"/>
              <a:ea typeface="Meiryo" panose="020B0604030504040204" pitchFamily="34" charset="-128"/>
            </a:endParaRPr>
          </a:p>
          <a:p>
            <a:endParaRPr kumimoji="1" lang="en-US" altLang="ja-JP" sz="1200" dirty="0">
              <a:latin typeface="Meiryo" panose="020B0604030504040204" pitchFamily="34" charset="-128"/>
              <a:ea typeface="Meiryo" panose="020B0604030504040204" pitchFamily="34" charset="-128"/>
            </a:endParaRPr>
          </a:p>
          <a:p>
            <a:endParaRPr kumimoji="1" lang="en-US" altLang="ja-JP" sz="1200" dirty="0">
              <a:latin typeface="Meiryo" panose="020B0604030504040204" pitchFamily="34" charset="-128"/>
              <a:ea typeface="Meiryo" panose="020B0604030504040204" pitchFamily="34" charset="-128"/>
            </a:endParaRPr>
          </a:p>
          <a:p>
            <a:endParaRPr kumimoji="1" lang="en-US" altLang="ja-JP" sz="1400" dirty="0">
              <a:latin typeface="UD Digi Kyokasho NK-B" panose="02020700000000000000" pitchFamily="18" charset="-128"/>
              <a:ea typeface="UD Digi Kyokasho NK-B" panose="02020700000000000000" pitchFamily="18" charset="-128"/>
            </a:endParaRPr>
          </a:p>
          <a:p>
            <a:endParaRPr kumimoji="1" lang="en-US" altLang="ja-JP" sz="1400" dirty="0">
              <a:latin typeface="UD Digi Kyokasho NK-B" panose="02020700000000000000" pitchFamily="18" charset="-128"/>
              <a:ea typeface="UD Digi Kyokasho NK-B" panose="02020700000000000000" pitchFamily="18" charset="-128"/>
            </a:endParaRPr>
          </a:p>
          <a:p>
            <a:r>
              <a:rPr kumimoji="1" lang="ja-JP" altLang="en-US" sz="1400">
                <a:latin typeface="UD Digi Kyokasho NK-B" panose="02020700000000000000" pitchFamily="18" charset="-128"/>
                <a:ea typeface="UD Digi Kyokasho NK-B" panose="02020700000000000000" pitchFamily="18" charset="-128"/>
              </a:rPr>
              <a:t>　　</a:t>
            </a:r>
            <a:endParaRPr kumimoji="1" lang="en-US" altLang="ja-JP" sz="1400" dirty="0">
              <a:latin typeface="UD Digi Kyokasho NK-B" panose="02020700000000000000" pitchFamily="18" charset="-128"/>
              <a:ea typeface="UD Digi Kyokasho NK-B" panose="02020700000000000000" pitchFamily="18" charset="-128"/>
            </a:endParaRPr>
          </a:p>
          <a:p>
            <a:r>
              <a:rPr kumimoji="1" lang="ja-JP" altLang="en-US" sz="1400">
                <a:latin typeface="UD Digi Kyokasho NK-B" panose="02020700000000000000" pitchFamily="18" charset="-128"/>
                <a:ea typeface="UD Digi Kyokasho NK-B" panose="02020700000000000000" pitchFamily="18" charset="-128"/>
              </a:rPr>
              <a:t>　　嘴平伊之助さん（</a:t>
            </a:r>
            <a:r>
              <a:rPr kumimoji="1" lang="en-US" altLang="ja-JP" sz="1400" dirty="0">
                <a:latin typeface="UD Digi Kyokasho NK-B" panose="02020700000000000000" pitchFamily="18" charset="-128"/>
                <a:ea typeface="UD Digi Kyokasho NK-B" panose="02020700000000000000" pitchFamily="18" charset="-128"/>
              </a:rPr>
              <a:t>67</a:t>
            </a:r>
            <a:r>
              <a:rPr kumimoji="1" lang="ja-JP" altLang="en-US" sz="1400">
                <a:latin typeface="UD Digi Kyokasho NK-B" panose="02020700000000000000" pitchFamily="18" charset="-128"/>
                <a:ea typeface="UD Digi Kyokasho NK-B" panose="02020700000000000000" pitchFamily="18" charset="-128"/>
              </a:rPr>
              <a:t>）</a:t>
            </a:r>
            <a:endParaRPr kumimoji="1" lang="en-US" altLang="ja-JP" sz="1100" dirty="0">
              <a:latin typeface="UD Digi Kyokasho NK-R" panose="02020400000000000000" pitchFamily="18" charset="-128"/>
              <a:ea typeface="UD Digi Kyokasho NK-R" panose="02020400000000000000" pitchFamily="18" charset="-128"/>
            </a:endParaRPr>
          </a:p>
          <a:p>
            <a:pPr marL="95250" lvl="1">
              <a:spcAft>
                <a:spcPts val="200"/>
              </a:spcAft>
            </a:pPr>
            <a:r>
              <a:rPr kumimoji="1" lang="ja-JP" altLang="en-US" sz="1100">
                <a:latin typeface="UD Digi Kyokasho NK-R" panose="02020400000000000000" pitchFamily="18" charset="-128"/>
                <a:ea typeface="UD Digi Kyokasho NK-R" panose="02020400000000000000" pitchFamily="18" charset="-128"/>
              </a:rPr>
              <a:t>Ｑ．お寺に関わったきっかけは？</a:t>
            </a:r>
            <a:endParaRPr kumimoji="1" lang="en-US" altLang="ja-JP" sz="1100" dirty="0">
              <a:latin typeface="UD Digi Kyokasho NK-R" panose="02020400000000000000" pitchFamily="18" charset="-128"/>
              <a:ea typeface="UD Digi Kyokasho NK-R" panose="02020400000000000000" pitchFamily="18" charset="-128"/>
            </a:endParaRPr>
          </a:p>
          <a:p>
            <a:pPr>
              <a:spcAft>
                <a:spcPts val="200"/>
              </a:spcAft>
            </a:pPr>
            <a:r>
              <a:rPr kumimoji="1" lang="ja-JP" altLang="en-US" sz="1300">
                <a:latin typeface="HGMaruGothicMPRO" panose="020F0600000000000000" pitchFamily="34" charset="-128"/>
                <a:ea typeface="HGMaruGothicMPRO" panose="020F0600000000000000" pitchFamily="34" charset="-128"/>
              </a:rPr>
              <a:t>Ａ．たまたま掲示板を見て心打たれて。</a:t>
            </a:r>
            <a:endParaRPr kumimoji="1" lang="en-US" altLang="ja-JP" sz="1300" dirty="0">
              <a:latin typeface="UD Digi Kyokasho NK-R" panose="02020400000000000000" pitchFamily="18" charset="-128"/>
              <a:ea typeface="UD Digi Kyokasho NK-R" panose="02020400000000000000" pitchFamily="18" charset="-128"/>
            </a:endParaRPr>
          </a:p>
          <a:p>
            <a:pPr marL="95250" lvl="1">
              <a:spcAft>
                <a:spcPts val="200"/>
              </a:spcAft>
            </a:pPr>
            <a:r>
              <a:rPr kumimoji="1" lang="ja-JP" altLang="en-US" sz="1100">
                <a:latin typeface="UD Digi Kyokasho NK-R" panose="02020400000000000000" pitchFamily="18" charset="-128"/>
                <a:ea typeface="UD Digi Kyokasho NK-R" panose="02020400000000000000" pitchFamily="18" charset="-128"/>
              </a:rPr>
              <a:t>Ｑ．総代としてやりたいことは？</a:t>
            </a:r>
            <a:endParaRPr kumimoji="1" lang="en-US" altLang="ja-JP" sz="1100" dirty="0">
              <a:latin typeface="UD Digi Kyokasho NK-R" panose="02020400000000000000" pitchFamily="18" charset="-128"/>
              <a:ea typeface="UD Digi Kyokasho NK-R" panose="02020400000000000000" pitchFamily="18" charset="-128"/>
            </a:endParaRPr>
          </a:p>
          <a:p>
            <a:pPr>
              <a:spcAft>
                <a:spcPts val="200"/>
              </a:spcAft>
            </a:pPr>
            <a:r>
              <a:rPr kumimoji="1" lang="ja-JP" altLang="en-US" sz="1300">
                <a:latin typeface="HGMaruGothicMPRO" panose="020F0600000000000000" pitchFamily="34" charset="-128"/>
                <a:ea typeface="HGMaruGothicMPRO" panose="020F0600000000000000" pitchFamily="34" charset="-128"/>
              </a:rPr>
              <a:t>Ａ．〇〇寺が、聞法の道場として盛り上がっていけるように力を尽くしたい。</a:t>
            </a:r>
            <a:endParaRPr kumimoji="1" lang="en-US" altLang="ja-JP" sz="1300" dirty="0">
              <a:latin typeface="UD Digi Kyokasho NK-R" panose="02020400000000000000" pitchFamily="18" charset="-128"/>
              <a:ea typeface="UD Digi Kyokasho NK-R" panose="02020400000000000000" pitchFamily="18" charset="-128"/>
            </a:endParaRPr>
          </a:p>
          <a:p>
            <a:pPr marL="95250">
              <a:spcAft>
                <a:spcPts val="200"/>
              </a:spcAft>
            </a:pPr>
            <a:r>
              <a:rPr kumimoji="1" lang="ja-JP" altLang="en-US" sz="1100">
                <a:latin typeface="UD Digi Kyokasho NK-R" panose="02020400000000000000" pitchFamily="18" charset="-128"/>
                <a:ea typeface="UD Digi Kyokasho NK-R" panose="02020400000000000000" pitchFamily="18" charset="-128"/>
              </a:rPr>
              <a:t>Ｑ．住職に言いたいことは？</a:t>
            </a:r>
            <a:endParaRPr kumimoji="1" lang="en-US" altLang="ja-JP" sz="1100" dirty="0">
              <a:latin typeface="UD Digi Kyokasho NK-R" panose="02020400000000000000" pitchFamily="18" charset="-128"/>
              <a:ea typeface="UD Digi Kyokasho NK-R" panose="02020400000000000000" pitchFamily="18" charset="-128"/>
            </a:endParaRPr>
          </a:p>
          <a:p>
            <a:pPr>
              <a:spcAft>
                <a:spcPts val="200"/>
              </a:spcAft>
            </a:pPr>
            <a:r>
              <a:rPr kumimoji="1" lang="ja-JP" altLang="en-US" sz="1300">
                <a:latin typeface="HGMaruGothicMPRO" panose="020F0600000000000000" pitchFamily="34" charset="-128"/>
                <a:ea typeface="HGMaruGothicMPRO" panose="020F0600000000000000" pitchFamily="34" charset="-128"/>
              </a:rPr>
              <a:t>Ａ．わしらのかわりにちゃんと勉強して、親鸞聖人の教えを伝えてくれ！生活は支えるから、さぼるなよ。</a:t>
            </a:r>
            <a:endParaRPr kumimoji="1" lang="en-US" altLang="ja-JP" sz="1300" dirty="0">
              <a:latin typeface="UD Digi Kyokasho NK-R" panose="02020400000000000000" pitchFamily="18" charset="-128"/>
              <a:ea typeface="UD Digi Kyokasho NK-R" panose="02020400000000000000" pitchFamily="18" charset="-128"/>
            </a:endParaRPr>
          </a:p>
          <a:p>
            <a:pPr marL="95250">
              <a:spcAft>
                <a:spcPts val="200"/>
              </a:spcAft>
            </a:pPr>
            <a:r>
              <a:rPr kumimoji="1" lang="ja-JP" altLang="en-US" sz="1100">
                <a:latin typeface="UD Digi Kyokasho NK-R" panose="02020400000000000000" pitchFamily="18" charset="-128"/>
                <a:ea typeface="UD Digi Kyokasho NK-R" panose="02020400000000000000" pitchFamily="18" charset="-128"/>
              </a:rPr>
              <a:t>Ｑ．お寺参り以外の趣味は？</a:t>
            </a:r>
            <a:endParaRPr kumimoji="1" lang="en-US" altLang="ja-JP" sz="1100" dirty="0">
              <a:latin typeface="UD Digi Kyokasho NK-R" panose="02020400000000000000" pitchFamily="18" charset="-128"/>
              <a:ea typeface="UD Digi Kyokasho NK-R" panose="02020400000000000000" pitchFamily="18" charset="-128"/>
            </a:endParaRPr>
          </a:p>
          <a:p>
            <a:pPr>
              <a:spcAft>
                <a:spcPts val="200"/>
              </a:spcAft>
            </a:pPr>
            <a:r>
              <a:rPr kumimoji="1" lang="ja-JP" altLang="en-US" sz="1300">
                <a:latin typeface="HGMaruGothicMPRO" panose="020F0600000000000000" pitchFamily="34" charset="-128"/>
                <a:ea typeface="HGMaruGothicMPRO" panose="020F0600000000000000" pitchFamily="34" charset="-128"/>
              </a:rPr>
              <a:t>Ａ．プラモデル作り</a:t>
            </a:r>
            <a:endParaRPr kumimoji="1" lang="en-US" altLang="ja-JP" sz="1300" dirty="0">
              <a:latin typeface="UD Digi Kyokasho NK-R" panose="02020400000000000000" pitchFamily="18" charset="-128"/>
              <a:ea typeface="UD Digi Kyokasho NK-R" panose="02020400000000000000" pitchFamily="18" charset="-128"/>
            </a:endParaRPr>
          </a:p>
          <a:p>
            <a:pPr marL="95250">
              <a:spcAft>
                <a:spcPts val="200"/>
              </a:spcAft>
            </a:pPr>
            <a:r>
              <a:rPr kumimoji="1" lang="ja-JP" altLang="en-US" sz="1100">
                <a:latin typeface="UD Digi Kyokasho NK-R" panose="02020400000000000000" pitchFamily="18" charset="-128"/>
                <a:ea typeface="UD Digi Kyokasho NK-R" panose="02020400000000000000" pitchFamily="18" charset="-128"/>
              </a:rPr>
              <a:t>Ｑ．皆にひとこと</a:t>
            </a:r>
            <a:endParaRPr kumimoji="1" lang="en-US" altLang="ja-JP" sz="1100" dirty="0">
              <a:latin typeface="UD Digi Kyokasho NK-R" panose="02020400000000000000" pitchFamily="18" charset="-128"/>
              <a:ea typeface="UD Digi Kyokasho NK-R" panose="02020400000000000000" pitchFamily="18" charset="-128"/>
            </a:endParaRPr>
          </a:p>
          <a:p>
            <a:pPr>
              <a:spcAft>
                <a:spcPts val="200"/>
              </a:spcAft>
            </a:pPr>
            <a:r>
              <a:rPr kumimoji="1" lang="ja-JP" altLang="en-US" sz="1300">
                <a:latin typeface="HGMaruGothicMPRO" panose="020F0600000000000000" pitchFamily="34" charset="-128"/>
                <a:ea typeface="HGMaruGothicMPRO" panose="020F0600000000000000" pitchFamily="34" charset="-128"/>
              </a:rPr>
              <a:t>Ａ．わたしらがやらな、誰がやる？みんなの力と知恵をかしてください。</a:t>
            </a:r>
            <a:endParaRPr kumimoji="1" lang="en-US" altLang="ja-JP" sz="1300" dirty="0"/>
          </a:p>
        </p:txBody>
      </p:sp>
      <p:pic>
        <p:nvPicPr>
          <p:cNvPr id="7" name="図 6" descr="人, 男, 衣類, メガネ が含まれている画像&#10;&#10;自動的に生成された説明">
            <a:extLst>
              <a:ext uri="{FF2B5EF4-FFF2-40B4-BE49-F238E27FC236}">
                <a16:creationId xmlns:a16="http://schemas.microsoft.com/office/drawing/2014/main" id="{C0E24CC6-97FC-4E48-8AC1-932FB6F21BA9}"/>
              </a:ext>
            </a:extLst>
          </p:cNvPr>
          <p:cNvPicPr>
            <a:picLocks noChangeAspect="1"/>
          </p:cNvPicPr>
          <p:nvPr/>
        </p:nvPicPr>
        <p:blipFill>
          <a:blip r:embed="rId4"/>
          <a:stretch>
            <a:fillRect/>
          </a:stretch>
        </p:blipFill>
        <p:spPr>
          <a:xfrm>
            <a:off x="4411431" y="7756382"/>
            <a:ext cx="1993103" cy="1326658"/>
          </a:xfrm>
          <a:prstGeom prst="rect">
            <a:avLst/>
          </a:prstGeom>
        </p:spPr>
      </p:pic>
      <p:sp>
        <p:nvSpPr>
          <p:cNvPr id="17" name="角丸四角形 16">
            <a:extLst>
              <a:ext uri="{FF2B5EF4-FFF2-40B4-BE49-F238E27FC236}">
                <a16:creationId xmlns:a16="http://schemas.microsoft.com/office/drawing/2014/main" id="{BC50A925-9BE1-514F-A945-259C035FB678}"/>
              </a:ext>
            </a:extLst>
          </p:cNvPr>
          <p:cNvSpPr/>
          <p:nvPr/>
        </p:nvSpPr>
        <p:spPr>
          <a:xfrm>
            <a:off x="4967612" y="4452564"/>
            <a:ext cx="1030127" cy="2772000"/>
          </a:xfrm>
          <a:prstGeom prst="roundRect">
            <a:avLst>
              <a:gd name="adj" fmla="val 6667"/>
            </a:avLst>
          </a:prstGeom>
          <a:solidFill>
            <a:srgbClr val="F58428">
              <a:alpha val="5000"/>
            </a:srgbClr>
          </a:solidFill>
          <a:ln w="38100">
            <a:solidFill>
              <a:srgbClr val="FB2E3D">
                <a:alpha val="45000"/>
              </a:srgbClr>
            </a:solidFill>
          </a:ln>
          <a:effectLst>
            <a:softEdge rad="0"/>
          </a:effectLst>
        </p:spPr>
        <p:style>
          <a:lnRef idx="2">
            <a:schemeClr val="accent6"/>
          </a:lnRef>
          <a:fillRef idx="1">
            <a:schemeClr val="lt1"/>
          </a:fillRef>
          <a:effectRef idx="0">
            <a:schemeClr val="accent6"/>
          </a:effectRef>
          <a:fontRef idx="minor">
            <a:schemeClr val="dk1"/>
          </a:fontRef>
        </p:style>
        <p:txBody>
          <a:bodyPr vert="eaVert" tIns="36000" bIns="36000" numCol="1" spcCol="36000" rtlCol="0" anchor="ctr" anchorCtr="0"/>
          <a:lstStyle/>
          <a:p>
            <a:pPr marL="228600" indent="-180975"/>
            <a:r>
              <a:rPr kumimoji="1" lang="ja-JP" altLang="en-US" sz="1400">
                <a:solidFill>
                  <a:srgbClr val="1A1957"/>
                </a:solidFill>
                <a:latin typeface="Meiryo" panose="020B0604030504040204" pitchFamily="34" charset="-128"/>
                <a:ea typeface="Meiryo" panose="020B0604030504040204" pitchFamily="34" charset="-128"/>
              </a:rPr>
              <a:t>②悲しみに潰されてしまわないために、段取りをあらかじめ確認する。（後手にまわると対応で手一杯になるので）</a:t>
            </a:r>
            <a:endParaRPr kumimoji="1" lang="en-US" altLang="ja-JP" sz="1400" dirty="0">
              <a:solidFill>
                <a:srgbClr val="1A1957"/>
              </a:solidFill>
              <a:latin typeface="Meiryo" panose="020B0604030504040204" pitchFamily="34" charset="-128"/>
              <a:ea typeface="Meiryo" panose="020B0604030504040204" pitchFamily="34" charset="-128"/>
            </a:endParaRPr>
          </a:p>
        </p:txBody>
      </p:sp>
      <p:sp>
        <p:nvSpPr>
          <p:cNvPr id="18" name="角丸四角形 17">
            <a:extLst>
              <a:ext uri="{FF2B5EF4-FFF2-40B4-BE49-F238E27FC236}">
                <a16:creationId xmlns:a16="http://schemas.microsoft.com/office/drawing/2014/main" id="{BE9E2B86-5F38-D74B-AA2E-78ADE86FC699}"/>
              </a:ext>
            </a:extLst>
          </p:cNvPr>
          <p:cNvSpPr/>
          <p:nvPr/>
        </p:nvSpPr>
        <p:spPr>
          <a:xfrm>
            <a:off x="3563305" y="3669518"/>
            <a:ext cx="3161029" cy="770855"/>
          </a:xfrm>
          <a:prstGeom prst="roundRect">
            <a:avLst>
              <a:gd name="adj" fmla="val 6667"/>
            </a:avLst>
          </a:prstGeom>
          <a:solidFill>
            <a:srgbClr val="1A1957">
              <a:alpha val="15000"/>
            </a:srgbClr>
          </a:solidFill>
          <a:ln w="38100">
            <a:noFill/>
          </a:ln>
          <a:effectLst>
            <a:softEdge rad="0"/>
          </a:effectLst>
        </p:spPr>
        <p:style>
          <a:lnRef idx="2">
            <a:schemeClr val="accent6"/>
          </a:lnRef>
          <a:fillRef idx="1">
            <a:schemeClr val="lt1"/>
          </a:fillRef>
          <a:effectRef idx="0">
            <a:schemeClr val="accent6"/>
          </a:effectRef>
          <a:fontRef idx="minor">
            <a:schemeClr val="dk1"/>
          </a:fontRef>
        </p:style>
        <p:txBody>
          <a:bodyPr vert="horz" tIns="36000" bIns="36000" numCol="1" spcCol="36000" rtlCol="0" anchor="ctr" anchorCtr="0"/>
          <a:lstStyle/>
          <a:p>
            <a:r>
              <a:rPr kumimoji="1" lang="ja-JP" altLang="en-US" sz="1600">
                <a:solidFill>
                  <a:srgbClr val="1A1957"/>
                </a:solidFill>
                <a:latin typeface="Hiragino Kaku Gothic StdN W8" panose="020B0800000000000000" pitchFamily="34" charset="-128"/>
                <a:ea typeface="Hiragino Kaku Gothic StdN W8" panose="020B0800000000000000" pitchFamily="34" charset="-128"/>
              </a:rPr>
              <a:t>もしも、肉親が危篤になったら</a:t>
            </a:r>
            <a:endParaRPr kumimoji="1" lang="en-US" altLang="ja-JP" sz="1600" dirty="0">
              <a:solidFill>
                <a:srgbClr val="1A1957"/>
              </a:solidFill>
              <a:latin typeface="Hiragino Kaku Gothic StdN W8" panose="020B0800000000000000" pitchFamily="34" charset="-128"/>
              <a:ea typeface="Hiragino Kaku Gothic StdN W8" panose="020B0800000000000000" pitchFamily="34" charset="-128"/>
            </a:endParaRPr>
          </a:p>
          <a:p>
            <a:pPr algn="ctr"/>
            <a:r>
              <a:rPr kumimoji="1" lang="ja-JP" altLang="en-US" sz="1600">
                <a:solidFill>
                  <a:srgbClr val="1A1957"/>
                </a:solidFill>
                <a:latin typeface="Hiragino Kaku Gothic StdN W8" panose="020B0800000000000000" pitchFamily="34" charset="-128"/>
                <a:ea typeface="Hiragino Kaku Gothic StdN W8" panose="020B0800000000000000" pitchFamily="34" charset="-128"/>
              </a:rPr>
              <a:t>（亡くなったら）</a:t>
            </a:r>
            <a:endParaRPr kumimoji="1" lang="en-US" altLang="ja-JP" sz="1600" dirty="0">
              <a:solidFill>
                <a:srgbClr val="1A1957"/>
              </a:solidFill>
              <a:latin typeface="Hiragino Kaku Gothic StdN W8" panose="020B0800000000000000" pitchFamily="34" charset="-128"/>
              <a:ea typeface="Hiragino Kaku Gothic StdN W8" panose="020B0800000000000000" pitchFamily="34" charset="-128"/>
            </a:endParaRPr>
          </a:p>
        </p:txBody>
      </p:sp>
      <p:sp>
        <p:nvSpPr>
          <p:cNvPr id="19" name="角丸四角形 18">
            <a:extLst>
              <a:ext uri="{FF2B5EF4-FFF2-40B4-BE49-F238E27FC236}">
                <a16:creationId xmlns:a16="http://schemas.microsoft.com/office/drawing/2014/main" id="{30F10B29-1F75-8342-B9D9-9E5CC5EE4099}"/>
              </a:ext>
            </a:extLst>
          </p:cNvPr>
          <p:cNvSpPr/>
          <p:nvPr/>
        </p:nvSpPr>
        <p:spPr>
          <a:xfrm>
            <a:off x="6065616" y="4440374"/>
            <a:ext cx="624116" cy="2772000"/>
          </a:xfrm>
          <a:prstGeom prst="roundRect">
            <a:avLst>
              <a:gd name="adj" fmla="val 6667"/>
            </a:avLst>
          </a:prstGeom>
          <a:solidFill>
            <a:srgbClr val="F58428">
              <a:alpha val="5000"/>
            </a:srgbClr>
          </a:solidFill>
          <a:ln w="38100">
            <a:solidFill>
              <a:srgbClr val="FB2E3D">
                <a:alpha val="45000"/>
              </a:srgbClr>
            </a:solidFill>
          </a:ln>
          <a:effectLst>
            <a:softEdge rad="0"/>
          </a:effectLst>
        </p:spPr>
        <p:style>
          <a:lnRef idx="2">
            <a:schemeClr val="accent6"/>
          </a:lnRef>
          <a:fillRef idx="1">
            <a:schemeClr val="lt1"/>
          </a:fillRef>
          <a:effectRef idx="0">
            <a:schemeClr val="accent6"/>
          </a:effectRef>
          <a:fontRef idx="minor">
            <a:schemeClr val="dk1"/>
          </a:fontRef>
        </p:style>
        <p:txBody>
          <a:bodyPr vert="eaVert" tIns="36000" bIns="36000" numCol="1" spcCol="36000" rtlCol="0" anchor="ctr" anchorCtr="0"/>
          <a:lstStyle/>
          <a:p>
            <a:pPr marL="228600" indent="-180975"/>
            <a:r>
              <a:rPr kumimoji="1" lang="ja-JP" altLang="en-US" sz="1400">
                <a:solidFill>
                  <a:srgbClr val="1A1957"/>
                </a:solidFill>
                <a:latin typeface="Meiryo" panose="020B0604030504040204" pitchFamily="34" charset="-128"/>
                <a:ea typeface="Meiryo" panose="020B0604030504040204" pitchFamily="34" charset="-128"/>
              </a:rPr>
              <a:t>①まず、</a:t>
            </a:r>
            <a:r>
              <a:rPr kumimoji="1" lang="ja-JP" altLang="en-US" sz="1400">
                <a:solidFill>
                  <a:srgbClr val="FB2E3D"/>
                </a:solidFill>
                <a:latin typeface="Meiryo" panose="020B0604030504040204" pitchFamily="34" charset="-128"/>
                <a:ea typeface="Meiryo" panose="020B0604030504040204" pitchFamily="34" charset="-128"/>
              </a:rPr>
              <a:t>お寺（〇〇〇ー〇〇〇〇）に電話</a:t>
            </a:r>
            <a:r>
              <a:rPr kumimoji="1" lang="ja-JP" altLang="en-US" sz="1400">
                <a:solidFill>
                  <a:srgbClr val="1A1957"/>
                </a:solidFill>
                <a:latin typeface="Meiryo" panose="020B0604030504040204" pitchFamily="34" charset="-128"/>
                <a:ea typeface="Meiryo" panose="020B0604030504040204" pitchFamily="34" charset="-128"/>
              </a:rPr>
              <a:t>する。</a:t>
            </a:r>
            <a:endParaRPr kumimoji="1" lang="en-US" altLang="ja-JP" sz="1400" dirty="0">
              <a:solidFill>
                <a:srgbClr val="1A1957"/>
              </a:solidFill>
              <a:latin typeface="Meiryo" panose="020B0604030504040204" pitchFamily="34" charset="-128"/>
              <a:ea typeface="Meiryo" panose="020B0604030504040204" pitchFamily="34" charset="-128"/>
            </a:endParaRPr>
          </a:p>
        </p:txBody>
      </p:sp>
      <p:sp>
        <p:nvSpPr>
          <p:cNvPr id="20" name="角丸四角形 19">
            <a:extLst>
              <a:ext uri="{FF2B5EF4-FFF2-40B4-BE49-F238E27FC236}">
                <a16:creationId xmlns:a16="http://schemas.microsoft.com/office/drawing/2014/main" id="{5D20D06D-E4F7-CD4F-9674-156C62F2B279}"/>
              </a:ext>
            </a:extLst>
          </p:cNvPr>
          <p:cNvSpPr/>
          <p:nvPr/>
        </p:nvSpPr>
        <p:spPr>
          <a:xfrm>
            <a:off x="4133800" y="4452901"/>
            <a:ext cx="758421" cy="2772000"/>
          </a:xfrm>
          <a:prstGeom prst="roundRect">
            <a:avLst>
              <a:gd name="adj" fmla="val 6667"/>
            </a:avLst>
          </a:prstGeom>
          <a:solidFill>
            <a:srgbClr val="F58428">
              <a:alpha val="5000"/>
            </a:srgbClr>
          </a:solidFill>
          <a:ln w="38100">
            <a:solidFill>
              <a:srgbClr val="FB2E3D">
                <a:alpha val="45000"/>
              </a:srgbClr>
            </a:solidFill>
          </a:ln>
          <a:effectLst>
            <a:softEdge rad="0"/>
          </a:effectLst>
        </p:spPr>
        <p:style>
          <a:lnRef idx="2">
            <a:schemeClr val="accent6"/>
          </a:lnRef>
          <a:fillRef idx="1">
            <a:schemeClr val="lt1"/>
          </a:fillRef>
          <a:effectRef idx="0">
            <a:schemeClr val="accent6"/>
          </a:effectRef>
          <a:fontRef idx="minor">
            <a:schemeClr val="dk1"/>
          </a:fontRef>
        </p:style>
        <p:txBody>
          <a:bodyPr vert="eaVert" tIns="36000" bIns="36000" numCol="1" spcCol="36000" rtlCol="0" anchor="ctr" anchorCtr="0"/>
          <a:lstStyle/>
          <a:p>
            <a:pPr marL="228600" indent="-180975"/>
            <a:r>
              <a:rPr kumimoji="1" lang="ja-JP" altLang="en-US" sz="1400">
                <a:solidFill>
                  <a:srgbClr val="1A1957"/>
                </a:solidFill>
                <a:latin typeface="Meiryo" panose="020B0604030504040204" pitchFamily="34" charset="-128"/>
                <a:ea typeface="Meiryo" panose="020B0604030504040204" pitchFamily="34" charset="-128"/>
              </a:rPr>
              <a:t>③葬儀社を選定し、要望を伝えて打ち合わせする。（必要であれば住職も同席します）</a:t>
            </a:r>
            <a:endParaRPr kumimoji="1" lang="en-US" altLang="ja-JP" sz="1400" dirty="0">
              <a:solidFill>
                <a:srgbClr val="1A1957"/>
              </a:solidFill>
              <a:latin typeface="Meiryo" panose="020B0604030504040204" pitchFamily="34" charset="-128"/>
              <a:ea typeface="Meiryo" panose="020B0604030504040204" pitchFamily="34" charset="-128"/>
            </a:endParaRPr>
          </a:p>
        </p:txBody>
      </p:sp>
      <p:sp>
        <p:nvSpPr>
          <p:cNvPr id="22" name="角丸四角形 21">
            <a:extLst>
              <a:ext uri="{FF2B5EF4-FFF2-40B4-BE49-F238E27FC236}">
                <a16:creationId xmlns:a16="http://schemas.microsoft.com/office/drawing/2014/main" id="{6FF4C221-71DF-B344-94AE-0AD534164B13}"/>
              </a:ext>
            </a:extLst>
          </p:cNvPr>
          <p:cNvSpPr/>
          <p:nvPr/>
        </p:nvSpPr>
        <p:spPr>
          <a:xfrm>
            <a:off x="3565260" y="4465838"/>
            <a:ext cx="487939" cy="2772000"/>
          </a:xfrm>
          <a:prstGeom prst="roundRect">
            <a:avLst>
              <a:gd name="adj" fmla="val 6667"/>
            </a:avLst>
          </a:prstGeom>
          <a:solidFill>
            <a:srgbClr val="F58428">
              <a:alpha val="5000"/>
            </a:srgbClr>
          </a:solidFill>
          <a:ln w="38100">
            <a:solidFill>
              <a:srgbClr val="FB2E3D">
                <a:alpha val="45000"/>
              </a:srgbClr>
            </a:solidFill>
          </a:ln>
          <a:effectLst>
            <a:softEdge rad="0"/>
          </a:effectLst>
        </p:spPr>
        <p:style>
          <a:lnRef idx="2">
            <a:schemeClr val="accent6"/>
          </a:lnRef>
          <a:fillRef idx="1">
            <a:schemeClr val="lt1"/>
          </a:fillRef>
          <a:effectRef idx="0">
            <a:schemeClr val="accent6"/>
          </a:effectRef>
          <a:fontRef idx="minor">
            <a:schemeClr val="dk1"/>
          </a:fontRef>
        </p:style>
        <p:txBody>
          <a:bodyPr vert="eaVert" tIns="36000" bIns="36000" numCol="1" spcCol="36000" rtlCol="0" anchor="ctr" anchorCtr="0"/>
          <a:lstStyle/>
          <a:p>
            <a:pPr marL="228600" indent="-180975"/>
            <a:r>
              <a:rPr kumimoji="1" lang="ja-JP" altLang="en-US" sz="1400">
                <a:solidFill>
                  <a:srgbClr val="1A1957"/>
                </a:solidFill>
                <a:latin typeface="Meiryo" panose="020B0604030504040204" pitchFamily="34" charset="-128"/>
                <a:ea typeface="Meiryo" panose="020B0604030504040204" pitchFamily="34" charset="-128"/>
              </a:rPr>
              <a:t>④通夜・葬儀・中陰を勤める。</a:t>
            </a:r>
            <a:endParaRPr kumimoji="1" lang="en-US" altLang="ja-JP" sz="1400" dirty="0">
              <a:solidFill>
                <a:srgbClr val="1A1957"/>
              </a:solidFill>
              <a:latin typeface="Meiryo" panose="020B0604030504040204" pitchFamily="34" charset="-128"/>
              <a:ea typeface="Meiryo" panose="020B0604030504040204" pitchFamily="34" charset="-128"/>
            </a:endParaRPr>
          </a:p>
        </p:txBody>
      </p:sp>
      <p:pic>
        <p:nvPicPr>
          <p:cNvPr id="4" name="図 3" descr="人, 男, スーツ, 衣類 が含まれている画像&#10;&#10;自動的に生成された説明">
            <a:extLst>
              <a:ext uri="{FF2B5EF4-FFF2-40B4-BE49-F238E27FC236}">
                <a16:creationId xmlns:a16="http://schemas.microsoft.com/office/drawing/2014/main" id="{CB401016-02F1-5B4E-8BF5-896AC8C3475C}"/>
              </a:ext>
            </a:extLst>
          </p:cNvPr>
          <p:cNvPicPr>
            <a:picLocks noChangeAspect="1"/>
          </p:cNvPicPr>
          <p:nvPr/>
        </p:nvPicPr>
        <p:blipFill>
          <a:blip r:embed="rId5"/>
          <a:stretch>
            <a:fillRect/>
          </a:stretch>
        </p:blipFill>
        <p:spPr>
          <a:xfrm>
            <a:off x="4499562" y="763150"/>
            <a:ext cx="1366371" cy="1024778"/>
          </a:xfrm>
          <a:prstGeom prst="rect">
            <a:avLst/>
          </a:prstGeom>
        </p:spPr>
      </p:pic>
      <p:pic>
        <p:nvPicPr>
          <p:cNvPr id="8" name="図 7" descr="屋内, テーブル, キッチン, 大きい が含まれている画像&#10;&#10;自動的に生成された説明">
            <a:extLst>
              <a:ext uri="{FF2B5EF4-FFF2-40B4-BE49-F238E27FC236}">
                <a16:creationId xmlns:a16="http://schemas.microsoft.com/office/drawing/2014/main" id="{C59FCD89-281C-A642-A369-DF93680EE496}"/>
              </a:ext>
            </a:extLst>
          </p:cNvPr>
          <p:cNvPicPr>
            <a:picLocks noChangeAspect="1"/>
          </p:cNvPicPr>
          <p:nvPr/>
        </p:nvPicPr>
        <p:blipFill rotWithShape="1">
          <a:blip r:embed="rId6"/>
          <a:srcRect l="11119" r="18979"/>
          <a:stretch/>
        </p:blipFill>
        <p:spPr>
          <a:xfrm>
            <a:off x="4499562" y="1859142"/>
            <a:ext cx="1391658" cy="1493154"/>
          </a:xfrm>
          <a:prstGeom prst="rect">
            <a:avLst/>
          </a:prstGeom>
        </p:spPr>
      </p:pic>
    </p:spTree>
    <p:extLst>
      <p:ext uri="{BB962C8B-B14F-4D97-AF65-F5344CB8AC3E}">
        <p14:creationId xmlns:p14="http://schemas.microsoft.com/office/powerpoint/2010/main" val="88112253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図 14">
            <a:extLst>
              <a:ext uri="{FF2B5EF4-FFF2-40B4-BE49-F238E27FC236}">
                <a16:creationId xmlns:a16="http://schemas.microsoft.com/office/drawing/2014/main" id="{AC9D4584-D425-FB40-9E51-79B276DEAC54}"/>
              </a:ext>
            </a:extLst>
          </p:cNvPr>
          <p:cNvPicPr>
            <a:picLocks noChangeAspect="1"/>
          </p:cNvPicPr>
          <p:nvPr/>
        </p:nvPicPr>
        <p:blipFill>
          <a:blip r:embed="rId2"/>
          <a:stretch>
            <a:fillRect/>
          </a:stretch>
        </p:blipFill>
        <p:spPr>
          <a:xfrm>
            <a:off x="514349" y="7477034"/>
            <a:ext cx="5833242" cy="796825"/>
          </a:xfrm>
          <a:prstGeom prst="rect">
            <a:avLst/>
          </a:prstGeom>
        </p:spPr>
      </p:pic>
      <p:pic>
        <p:nvPicPr>
          <p:cNvPr id="5" name="図 4" descr="黒い背景と白い文字&#10;&#10;自動的に生成された説明">
            <a:extLst>
              <a:ext uri="{FF2B5EF4-FFF2-40B4-BE49-F238E27FC236}">
                <a16:creationId xmlns:a16="http://schemas.microsoft.com/office/drawing/2014/main" id="{D3923F38-9C7A-B540-985A-A3A36D70B67B}"/>
              </a:ext>
            </a:extLst>
          </p:cNvPr>
          <p:cNvPicPr>
            <a:picLocks noChangeAspect="1"/>
          </p:cNvPicPr>
          <p:nvPr/>
        </p:nvPicPr>
        <p:blipFill rotWithShape="1">
          <a:blip r:embed="rId3"/>
          <a:srcRect l="3880" t="24377" r="4485" b="34180"/>
          <a:stretch/>
        </p:blipFill>
        <p:spPr>
          <a:xfrm>
            <a:off x="115338" y="156738"/>
            <a:ext cx="798023" cy="257094"/>
          </a:xfrm>
          <a:prstGeom prst="rect">
            <a:avLst/>
          </a:prstGeom>
          <a:effectLst>
            <a:outerShdw blurRad="152400" dir="5400000" sx="90000" sy="-19000" rotWithShape="0">
              <a:prstClr val="black">
                <a:alpha val="15000"/>
              </a:prstClr>
            </a:outerShdw>
            <a:softEdge rad="0"/>
          </a:effectLst>
        </p:spPr>
      </p:pic>
      <p:sp>
        <p:nvSpPr>
          <p:cNvPr id="6" name="テキスト ボックス 5">
            <a:extLst>
              <a:ext uri="{FF2B5EF4-FFF2-40B4-BE49-F238E27FC236}">
                <a16:creationId xmlns:a16="http://schemas.microsoft.com/office/drawing/2014/main" id="{036EB0B5-2A95-3B43-945C-31E3784FCF4D}"/>
              </a:ext>
            </a:extLst>
          </p:cNvPr>
          <p:cNvSpPr txBox="1"/>
          <p:nvPr/>
        </p:nvSpPr>
        <p:spPr>
          <a:xfrm>
            <a:off x="4292854" y="110439"/>
            <a:ext cx="2417451" cy="307777"/>
          </a:xfrm>
          <a:prstGeom prst="rect">
            <a:avLst/>
          </a:prstGeom>
          <a:noFill/>
          <a:ln>
            <a:solidFill>
              <a:schemeClr val="lt1">
                <a:hueOff val="0"/>
                <a:satOff val="0"/>
                <a:lumOff val="0"/>
              </a:schemeClr>
            </a:solidFill>
          </a:ln>
        </p:spPr>
        <p:txBody>
          <a:bodyPr wrap="square" rtlCol="0">
            <a:spAutoFit/>
          </a:bodyPr>
          <a:lstStyle/>
          <a:p>
            <a:r>
              <a:rPr kumimoji="1" lang="ja-JP" altLang="en-US" sz="1400">
                <a:latin typeface="Heiti SC Medium" pitchFamily="2" charset="-128"/>
                <a:ea typeface="Heiti SC Medium" pitchFamily="2" charset="-128"/>
              </a:rPr>
              <a:t>○○寺たより </a:t>
            </a:r>
            <a:r>
              <a:rPr kumimoji="1" lang="en-US" altLang="ja-JP" sz="1400" dirty="0">
                <a:latin typeface="Heiti SC Medium" pitchFamily="2" charset="-128"/>
                <a:ea typeface="Heiti SC Medium" pitchFamily="2" charset="-128"/>
              </a:rPr>
              <a:t>Vol.</a:t>
            </a:r>
            <a:r>
              <a:rPr kumimoji="1" lang="ja-JP" altLang="en-US" sz="1400">
                <a:latin typeface="Heiti SC Medium" pitchFamily="2" charset="-128"/>
                <a:ea typeface="Heiti SC Medium" pitchFamily="2" charset="-128"/>
              </a:rPr>
              <a:t>○ 創刊号</a:t>
            </a:r>
          </a:p>
        </p:txBody>
      </p:sp>
      <p:cxnSp>
        <p:nvCxnSpPr>
          <p:cNvPr id="9" name="直線コネクタ 8">
            <a:extLst>
              <a:ext uri="{FF2B5EF4-FFF2-40B4-BE49-F238E27FC236}">
                <a16:creationId xmlns:a16="http://schemas.microsoft.com/office/drawing/2014/main" id="{28FCEA98-95FB-4641-95B6-B31DD1F7C9EC}"/>
              </a:ext>
            </a:extLst>
          </p:cNvPr>
          <p:cNvCxnSpPr>
            <a:cxnSpLocks/>
          </p:cNvCxnSpPr>
          <p:nvPr/>
        </p:nvCxnSpPr>
        <p:spPr>
          <a:xfrm>
            <a:off x="147695" y="445927"/>
            <a:ext cx="6633556" cy="0"/>
          </a:xfrm>
          <a:prstGeom prst="line">
            <a:avLst/>
          </a:prstGeom>
          <a:ln w="44450">
            <a:solidFill>
              <a:srgbClr val="1A1957"/>
            </a:solidFill>
          </a:ln>
          <a:effectLst>
            <a:outerShdw blurRad="127000" dist="50800" dir="16200000" rotWithShape="0">
              <a:schemeClr val="accent1">
                <a:lumMod val="60000"/>
                <a:lumOff val="40000"/>
                <a:alpha val="40000"/>
              </a:schemeClr>
            </a:outerShdw>
          </a:effectLst>
        </p:spPr>
        <p:style>
          <a:lnRef idx="1">
            <a:schemeClr val="accent1"/>
          </a:lnRef>
          <a:fillRef idx="0">
            <a:schemeClr val="accent1"/>
          </a:fillRef>
          <a:effectRef idx="0">
            <a:schemeClr val="accent1"/>
          </a:effectRef>
          <a:fontRef idx="minor">
            <a:schemeClr val="tx1"/>
          </a:fontRef>
        </p:style>
      </p:cxnSp>
      <p:sp>
        <p:nvSpPr>
          <p:cNvPr id="11" name="角丸四角形 10">
            <a:extLst>
              <a:ext uri="{FF2B5EF4-FFF2-40B4-BE49-F238E27FC236}">
                <a16:creationId xmlns:a16="http://schemas.microsoft.com/office/drawing/2014/main" id="{923AA324-2724-1C48-BDDB-C6402339F1F9}"/>
              </a:ext>
            </a:extLst>
          </p:cNvPr>
          <p:cNvSpPr/>
          <p:nvPr/>
        </p:nvSpPr>
        <p:spPr>
          <a:xfrm>
            <a:off x="2837793" y="560188"/>
            <a:ext cx="3890511" cy="3675482"/>
          </a:xfrm>
          <a:prstGeom prst="roundRect">
            <a:avLst>
              <a:gd name="adj" fmla="val 6667"/>
            </a:avLst>
          </a:prstGeom>
          <a:solidFill>
            <a:srgbClr val="F58428">
              <a:alpha val="6000"/>
            </a:srgbClr>
          </a:solidFill>
          <a:ln w="25400">
            <a:solidFill>
              <a:srgbClr val="F58428"/>
            </a:solidFill>
          </a:ln>
          <a:effectLst>
            <a:softEdge rad="0"/>
          </a:effectLst>
        </p:spPr>
        <p:style>
          <a:lnRef idx="2">
            <a:schemeClr val="accent6"/>
          </a:lnRef>
          <a:fillRef idx="1">
            <a:schemeClr val="lt1"/>
          </a:fillRef>
          <a:effectRef idx="0">
            <a:schemeClr val="accent6"/>
          </a:effectRef>
          <a:fontRef idx="minor">
            <a:schemeClr val="dk1"/>
          </a:fontRef>
        </p:style>
        <p:txBody>
          <a:bodyPr vert="eaVert" lIns="72000" tIns="0" rIns="72000" bIns="0" numCol="1" spcCol="36000" rtlCol="0" anchor="t" anchorCtr="0"/>
          <a:lstStyle/>
          <a:p>
            <a:r>
              <a:rPr kumimoji="1" lang="ja-JP" altLang="en-US" sz="1200">
                <a:latin typeface="Meiryo" panose="020B0604030504040204" pitchFamily="34" charset="-128"/>
                <a:ea typeface="Meiryo" panose="020B0604030504040204" pitchFamily="34" charset="-128"/>
              </a:rPr>
              <a:t>行事案内</a:t>
            </a:r>
            <a:endParaRPr kumimoji="1" lang="en-US" altLang="ja-JP" sz="1200" dirty="0">
              <a:latin typeface="Meiryo" panose="020B0604030504040204" pitchFamily="34" charset="-128"/>
              <a:ea typeface="Meiryo" panose="020B0604030504040204" pitchFamily="34" charset="-128"/>
            </a:endParaRPr>
          </a:p>
          <a:p>
            <a:pPr>
              <a:spcBef>
                <a:spcPts val="200"/>
              </a:spcBef>
              <a:spcAft>
                <a:spcPts val="200"/>
              </a:spcAft>
            </a:pPr>
            <a:r>
              <a:rPr kumimoji="1" lang="ja-JP" altLang="en-US" sz="1400">
                <a:latin typeface="UD Digi Kyokasho NK-B" panose="02020700000000000000" pitchFamily="18" charset="-128"/>
                <a:ea typeface="UD Digi Kyokasho NK-B" panose="02020700000000000000" pitchFamily="18" charset="-128"/>
              </a:rPr>
              <a:t>一、春季永代経法会</a:t>
            </a:r>
            <a:endParaRPr kumimoji="1" lang="en-US" altLang="ja-JP" sz="1400" dirty="0"/>
          </a:p>
          <a:p>
            <a:pPr marL="361950"/>
            <a:r>
              <a:rPr kumimoji="1" lang="ja-JP" altLang="en-US" sz="1050">
                <a:latin typeface="MS PGothic" panose="020B0600070205080204" pitchFamily="34" charset="-128"/>
                <a:ea typeface="MS PGothic" panose="020B0600070205080204" pitchFamily="34" charset="-128"/>
              </a:rPr>
              <a:t>と　き：二〇二〇五月○○日（金）</a:t>
            </a:r>
            <a:r>
              <a:rPr kumimoji="1" lang="en-US" altLang="ja-JP" sz="1050" dirty="0">
                <a:latin typeface="MS PGothic" panose="020B0600070205080204" pitchFamily="34" charset="-128"/>
                <a:ea typeface="MS PGothic" panose="020B0600070205080204" pitchFamily="34" charset="-128"/>
              </a:rPr>
              <a:t>〜</a:t>
            </a:r>
            <a:r>
              <a:rPr kumimoji="1" lang="ja-JP" altLang="en-US" sz="1050">
                <a:latin typeface="MS PGothic" panose="020B0600070205080204" pitchFamily="34" charset="-128"/>
                <a:ea typeface="MS PGothic" panose="020B0600070205080204" pitchFamily="34" charset="-128"/>
              </a:rPr>
              <a:t>〇〇日（日）</a:t>
            </a:r>
            <a:endParaRPr kumimoji="1" lang="en-US" altLang="ja-JP" sz="1050" dirty="0">
              <a:latin typeface="MS PGothic" panose="020B0600070205080204" pitchFamily="34" charset="-128"/>
              <a:ea typeface="MS PGothic" panose="020B0600070205080204" pitchFamily="34" charset="-128"/>
            </a:endParaRPr>
          </a:p>
          <a:p>
            <a:pPr marL="895350"/>
            <a:r>
              <a:rPr kumimoji="1" lang="en-US" altLang="ja-JP" sz="1050" dirty="0">
                <a:latin typeface="MS PGothic" panose="020B0600070205080204" pitchFamily="34" charset="-128"/>
                <a:ea typeface="MS PGothic" panose="020B0600070205080204" pitchFamily="34" charset="-128"/>
              </a:rPr>
              <a:t>	</a:t>
            </a:r>
            <a:r>
              <a:rPr kumimoji="1" lang="ja-JP" altLang="en-US" sz="1050">
                <a:latin typeface="MS PGothic" panose="020B0600070205080204" pitchFamily="34" charset="-128"/>
                <a:ea typeface="MS PGothic" panose="020B0600070205080204" pitchFamily="34" charset="-128"/>
              </a:rPr>
              <a:t>朝席</a:t>
            </a:r>
            <a:r>
              <a:rPr kumimoji="1" lang="en-US" altLang="ja-JP" sz="1050" dirty="0">
                <a:latin typeface="MS PGothic" panose="020B0600070205080204" pitchFamily="34" charset="-128"/>
                <a:ea typeface="MS PGothic" panose="020B0600070205080204" pitchFamily="34" charset="-128"/>
              </a:rPr>
              <a:t>	</a:t>
            </a:r>
            <a:r>
              <a:rPr kumimoji="1" lang="ja-JP" altLang="en-US" sz="1050">
                <a:latin typeface="MS PGothic" panose="020B0600070205080204" pitchFamily="34" charset="-128"/>
                <a:ea typeface="MS PGothic" panose="020B0600070205080204" pitchFamily="34" charset="-128"/>
              </a:rPr>
              <a:t>一〇時</a:t>
            </a:r>
            <a:r>
              <a:rPr kumimoji="1" lang="en-US" altLang="ja-JP" sz="1050" dirty="0">
                <a:latin typeface="MS PGothic" panose="020B0600070205080204" pitchFamily="34" charset="-128"/>
                <a:ea typeface="MS PGothic" panose="020B0600070205080204" pitchFamily="34" charset="-128"/>
              </a:rPr>
              <a:t>〜	</a:t>
            </a:r>
            <a:r>
              <a:rPr kumimoji="1" lang="ja-JP" altLang="en-US" sz="1050">
                <a:latin typeface="MS PGothic" panose="020B0600070205080204" pitchFamily="34" charset="-128"/>
                <a:ea typeface="MS PGothic" panose="020B0600070205080204" pitchFamily="34" charset="-128"/>
              </a:rPr>
              <a:t>おとき</a:t>
            </a:r>
            <a:r>
              <a:rPr kumimoji="1" lang="en-US" altLang="ja-JP" sz="1050" dirty="0">
                <a:latin typeface="MS PGothic" panose="020B0600070205080204" pitchFamily="34" charset="-128"/>
                <a:ea typeface="MS PGothic" panose="020B0600070205080204" pitchFamily="34" charset="-128"/>
              </a:rPr>
              <a:t>	</a:t>
            </a:r>
            <a:r>
              <a:rPr kumimoji="1" lang="ja-JP" altLang="en-US" sz="1050">
                <a:latin typeface="MS PGothic" panose="020B0600070205080204" pitchFamily="34" charset="-128"/>
                <a:ea typeface="MS PGothic" panose="020B0600070205080204" pitchFamily="34" charset="-128"/>
              </a:rPr>
              <a:t>十二時半</a:t>
            </a:r>
            <a:r>
              <a:rPr kumimoji="1" lang="en-US" altLang="ja-JP" sz="1050" dirty="0">
                <a:latin typeface="MS PGothic" panose="020B0600070205080204" pitchFamily="34" charset="-128"/>
                <a:ea typeface="MS PGothic" panose="020B0600070205080204" pitchFamily="34" charset="-128"/>
              </a:rPr>
              <a:t>〜</a:t>
            </a:r>
          </a:p>
          <a:p>
            <a:pPr marL="895350"/>
            <a:r>
              <a:rPr kumimoji="1" lang="en-US" altLang="ja-JP" sz="1050" dirty="0">
                <a:latin typeface="MS PGothic" panose="020B0600070205080204" pitchFamily="34" charset="-128"/>
                <a:ea typeface="MS PGothic" panose="020B0600070205080204" pitchFamily="34" charset="-128"/>
              </a:rPr>
              <a:t>	</a:t>
            </a:r>
            <a:r>
              <a:rPr kumimoji="1" lang="ja-JP" altLang="en-US" sz="1050">
                <a:latin typeface="MS PGothic" panose="020B0600070205080204" pitchFamily="34" charset="-128"/>
                <a:ea typeface="MS PGothic" panose="020B0600070205080204" pitchFamily="34" charset="-128"/>
              </a:rPr>
              <a:t>昼席</a:t>
            </a:r>
            <a:r>
              <a:rPr kumimoji="1" lang="en-US" altLang="ja-JP" sz="1050" dirty="0">
                <a:latin typeface="MS PGothic" panose="020B0600070205080204" pitchFamily="34" charset="-128"/>
                <a:ea typeface="MS PGothic" panose="020B0600070205080204" pitchFamily="34" charset="-128"/>
              </a:rPr>
              <a:t>	</a:t>
            </a:r>
            <a:r>
              <a:rPr kumimoji="1" lang="ja-JP" altLang="en-US" sz="1050">
                <a:latin typeface="MS PGothic" panose="020B0600070205080204" pitchFamily="34" charset="-128"/>
                <a:ea typeface="MS PGothic" panose="020B0600070205080204" pitchFamily="34" charset="-128"/>
              </a:rPr>
              <a:t>十三時半</a:t>
            </a:r>
            <a:r>
              <a:rPr kumimoji="1" lang="en-US" altLang="ja-JP" sz="1050" dirty="0">
                <a:latin typeface="MS PGothic" panose="020B0600070205080204" pitchFamily="34" charset="-128"/>
                <a:ea typeface="MS PGothic" panose="020B0600070205080204" pitchFamily="34" charset="-128"/>
              </a:rPr>
              <a:t>〜</a:t>
            </a:r>
          </a:p>
          <a:p>
            <a:pPr marL="361950"/>
            <a:r>
              <a:rPr kumimoji="1" lang="ja-JP" altLang="en-US" sz="1050">
                <a:latin typeface="MS PGothic" panose="020B0600070205080204" pitchFamily="34" charset="-128"/>
                <a:ea typeface="MS PGothic" panose="020B0600070205080204" pitchFamily="34" charset="-128"/>
              </a:rPr>
              <a:t>法　話：住職</a:t>
            </a:r>
            <a:endParaRPr kumimoji="1" lang="en-US" altLang="ja-JP" sz="1100" dirty="0">
              <a:latin typeface="MS PGothic" panose="020B0600070205080204" pitchFamily="34" charset="-128"/>
              <a:ea typeface="MS PGothic" panose="020B0600070205080204" pitchFamily="34" charset="-128"/>
            </a:endParaRPr>
          </a:p>
          <a:p>
            <a:pPr>
              <a:spcBef>
                <a:spcPts val="200"/>
              </a:spcBef>
              <a:spcAft>
                <a:spcPts val="200"/>
              </a:spcAft>
            </a:pPr>
            <a:r>
              <a:rPr kumimoji="1" lang="ja-JP" altLang="en-US" sz="1400">
                <a:latin typeface="UD Digi Kyokasho NK-B" panose="02020700000000000000" pitchFamily="18" charset="-128"/>
                <a:ea typeface="UD Digi Kyokasho NK-B" panose="02020700000000000000" pitchFamily="18" charset="-128"/>
              </a:rPr>
              <a:t>二、盂蘭盆会</a:t>
            </a:r>
            <a:endParaRPr kumimoji="1" lang="en-US" altLang="ja-JP" sz="1400" dirty="0">
              <a:latin typeface="UD Digi Kyokasho NK-B" panose="02020700000000000000" pitchFamily="18" charset="-128"/>
              <a:ea typeface="UD Digi Kyokasho NK-B" panose="02020700000000000000" pitchFamily="18" charset="-128"/>
            </a:endParaRPr>
          </a:p>
          <a:p>
            <a:pPr marL="361950"/>
            <a:r>
              <a:rPr kumimoji="1" lang="ja-JP" altLang="en-US" sz="1050">
                <a:latin typeface="MS PGothic" panose="020B0600070205080204" pitchFamily="34" charset="-128"/>
                <a:ea typeface="MS PGothic" panose="020B0600070205080204" pitchFamily="34" charset="-128"/>
              </a:rPr>
              <a:t>と　き：二〇二〇年八月十五日（土）十六時</a:t>
            </a:r>
            <a:r>
              <a:rPr kumimoji="1" lang="en-US" altLang="ja-JP" sz="1050" dirty="0">
                <a:latin typeface="MS PGothic" panose="020B0600070205080204" pitchFamily="34" charset="-128"/>
                <a:ea typeface="MS PGothic" panose="020B0600070205080204" pitchFamily="34" charset="-128"/>
              </a:rPr>
              <a:t>〜</a:t>
            </a:r>
          </a:p>
          <a:p>
            <a:pPr marL="361950"/>
            <a:r>
              <a:rPr kumimoji="1" lang="ja-JP" altLang="en-US" sz="1050">
                <a:latin typeface="MS PGothic" panose="020B0600070205080204" pitchFamily="34" charset="-128"/>
                <a:ea typeface="MS PGothic" panose="020B0600070205080204" pitchFamily="34" charset="-128"/>
              </a:rPr>
              <a:t>ところ：納骨堂前・本堂</a:t>
            </a:r>
            <a:endParaRPr kumimoji="1" lang="en-US" altLang="ja-JP" sz="1050" dirty="0">
              <a:latin typeface="MS PGothic" panose="020B0600070205080204" pitchFamily="34" charset="-128"/>
              <a:ea typeface="MS PGothic" panose="020B0600070205080204" pitchFamily="34" charset="-128"/>
            </a:endParaRPr>
          </a:p>
          <a:p>
            <a:pPr marL="361950"/>
            <a:r>
              <a:rPr kumimoji="1" lang="ja-JP" altLang="en-US" sz="1050">
                <a:latin typeface="MS PGothic" panose="020B0600070205080204" pitchFamily="34" charset="-128"/>
                <a:ea typeface="MS PGothic" panose="020B0600070205080204" pitchFamily="34" charset="-128"/>
              </a:rPr>
              <a:t>法　話：住職</a:t>
            </a:r>
            <a:endParaRPr kumimoji="1" lang="en-US" altLang="ja-JP" sz="1100" dirty="0">
              <a:latin typeface="MS PGothic" panose="020B0600070205080204" pitchFamily="34" charset="-128"/>
              <a:ea typeface="MS PGothic" panose="020B0600070205080204" pitchFamily="34" charset="-128"/>
            </a:endParaRPr>
          </a:p>
          <a:p>
            <a:pPr>
              <a:spcBef>
                <a:spcPts val="200"/>
              </a:spcBef>
              <a:spcAft>
                <a:spcPts val="200"/>
              </a:spcAft>
            </a:pPr>
            <a:r>
              <a:rPr kumimoji="1" lang="ja-JP" altLang="en-US" sz="1400">
                <a:latin typeface="UD Digi Kyokasho NK-B" panose="02020700000000000000" pitchFamily="18" charset="-128"/>
                <a:ea typeface="UD Digi Kyokasho NK-B" panose="02020700000000000000" pitchFamily="18" charset="-128"/>
              </a:rPr>
              <a:t>三、秋彼岸会</a:t>
            </a:r>
            <a:endParaRPr kumimoji="1" lang="en-US" altLang="ja-JP" sz="1400" dirty="0">
              <a:latin typeface="UD Digi Kyokasho NK-B" panose="02020700000000000000" pitchFamily="18" charset="-128"/>
              <a:ea typeface="UD Digi Kyokasho NK-B" panose="02020700000000000000" pitchFamily="18" charset="-128"/>
            </a:endParaRPr>
          </a:p>
          <a:p>
            <a:pPr marL="361950"/>
            <a:r>
              <a:rPr kumimoji="1" lang="ja-JP" altLang="en-US" sz="1050">
                <a:latin typeface="MS PGothic" panose="020B0600070205080204" pitchFamily="34" charset="-128"/>
                <a:ea typeface="MS PGothic" panose="020B0600070205080204" pitchFamily="34" charset="-128"/>
              </a:rPr>
              <a:t>と　き：二〇二〇年九月○○日（日）</a:t>
            </a:r>
            <a:r>
              <a:rPr kumimoji="1" lang="en-US" altLang="ja-JP" sz="1050" dirty="0">
                <a:latin typeface="MS PGothic" panose="020B0600070205080204" pitchFamily="34" charset="-128"/>
                <a:ea typeface="MS PGothic" panose="020B0600070205080204" pitchFamily="34" charset="-128"/>
              </a:rPr>
              <a:t>〜</a:t>
            </a:r>
            <a:r>
              <a:rPr kumimoji="1" lang="ja-JP" altLang="en-US" sz="1050">
                <a:latin typeface="MS PGothic" panose="020B0600070205080204" pitchFamily="34" charset="-128"/>
                <a:ea typeface="MS PGothic" panose="020B0600070205080204" pitchFamily="34" charset="-128"/>
              </a:rPr>
              <a:t>〇〇日（火）</a:t>
            </a:r>
            <a:endParaRPr kumimoji="1" lang="en-US" altLang="ja-JP" sz="1050" dirty="0">
              <a:latin typeface="MS PGothic" panose="020B0600070205080204" pitchFamily="34" charset="-128"/>
              <a:ea typeface="MS PGothic" panose="020B0600070205080204" pitchFamily="34" charset="-128"/>
            </a:endParaRPr>
          </a:p>
          <a:p>
            <a:pPr marL="895350"/>
            <a:r>
              <a:rPr kumimoji="1" lang="en-US" altLang="ja-JP" sz="1050" dirty="0">
                <a:latin typeface="MS PGothic" panose="020B0600070205080204" pitchFamily="34" charset="-128"/>
                <a:ea typeface="MS PGothic" panose="020B0600070205080204" pitchFamily="34" charset="-128"/>
              </a:rPr>
              <a:t>	</a:t>
            </a:r>
            <a:r>
              <a:rPr kumimoji="1" lang="ja-JP" altLang="en-US" sz="1050">
                <a:latin typeface="MS PGothic" panose="020B0600070205080204" pitchFamily="34" charset="-128"/>
                <a:ea typeface="MS PGothic" panose="020B0600070205080204" pitchFamily="34" charset="-128"/>
              </a:rPr>
              <a:t>朝席</a:t>
            </a:r>
            <a:r>
              <a:rPr kumimoji="1" lang="en-US" altLang="ja-JP" sz="1050" dirty="0">
                <a:latin typeface="MS PGothic" panose="020B0600070205080204" pitchFamily="34" charset="-128"/>
                <a:ea typeface="MS PGothic" panose="020B0600070205080204" pitchFamily="34" charset="-128"/>
              </a:rPr>
              <a:t>	</a:t>
            </a:r>
            <a:r>
              <a:rPr kumimoji="1" lang="ja-JP" altLang="en-US" sz="1050">
                <a:latin typeface="MS PGothic" panose="020B0600070205080204" pitchFamily="34" charset="-128"/>
                <a:ea typeface="MS PGothic" panose="020B0600070205080204" pitchFamily="34" charset="-128"/>
              </a:rPr>
              <a:t>一〇時</a:t>
            </a:r>
            <a:r>
              <a:rPr kumimoji="1" lang="en-US" altLang="ja-JP" sz="1050" dirty="0">
                <a:latin typeface="MS PGothic" panose="020B0600070205080204" pitchFamily="34" charset="-128"/>
                <a:ea typeface="MS PGothic" panose="020B0600070205080204" pitchFamily="34" charset="-128"/>
              </a:rPr>
              <a:t>〜	</a:t>
            </a:r>
            <a:r>
              <a:rPr kumimoji="1" lang="ja-JP" altLang="en-US" sz="1050">
                <a:latin typeface="MS PGothic" panose="020B0600070205080204" pitchFamily="34" charset="-128"/>
                <a:ea typeface="MS PGothic" panose="020B0600070205080204" pitchFamily="34" charset="-128"/>
              </a:rPr>
              <a:t>おとき</a:t>
            </a:r>
            <a:r>
              <a:rPr kumimoji="1" lang="en-US" altLang="ja-JP" sz="1050" dirty="0">
                <a:latin typeface="MS PGothic" panose="020B0600070205080204" pitchFamily="34" charset="-128"/>
                <a:ea typeface="MS PGothic" panose="020B0600070205080204" pitchFamily="34" charset="-128"/>
              </a:rPr>
              <a:t>	</a:t>
            </a:r>
            <a:r>
              <a:rPr kumimoji="1" lang="ja-JP" altLang="en-US" sz="1050">
                <a:latin typeface="MS PGothic" panose="020B0600070205080204" pitchFamily="34" charset="-128"/>
                <a:ea typeface="MS PGothic" panose="020B0600070205080204" pitchFamily="34" charset="-128"/>
              </a:rPr>
              <a:t>十二時半</a:t>
            </a:r>
            <a:r>
              <a:rPr kumimoji="1" lang="en-US" altLang="ja-JP" sz="1050" dirty="0">
                <a:latin typeface="MS PGothic" panose="020B0600070205080204" pitchFamily="34" charset="-128"/>
                <a:ea typeface="MS PGothic" panose="020B0600070205080204" pitchFamily="34" charset="-128"/>
              </a:rPr>
              <a:t>〜</a:t>
            </a:r>
          </a:p>
          <a:p>
            <a:pPr marL="895350"/>
            <a:r>
              <a:rPr kumimoji="1" lang="en-US" altLang="ja-JP" sz="1050" dirty="0">
                <a:latin typeface="MS PGothic" panose="020B0600070205080204" pitchFamily="34" charset="-128"/>
                <a:ea typeface="MS PGothic" panose="020B0600070205080204" pitchFamily="34" charset="-128"/>
              </a:rPr>
              <a:t>	</a:t>
            </a:r>
            <a:r>
              <a:rPr kumimoji="1" lang="ja-JP" altLang="en-US" sz="1050">
                <a:latin typeface="MS PGothic" panose="020B0600070205080204" pitchFamily="34" charset="-128"/>
                <a:ea typeface="MS PGothic" panose="020B0600070205080204" pitchFamily="34" charset="-128"/>
              </a:rPr>
              <a:t>昼席</a:t>
            </a:r>
            <a:r>
              <a:rPr kumimoji="1" lang="en-US" altLang="ja-JP" sz="1050" dirty="0">
                <a:latin typeface="MS PGothic" panose="020B0600070205080204" pitchFamily="34" charset="-128"/>
                <a:ea typeface="MS PGothic" panose="020B0600070205080204" pitchFamily="34" charset="-128"/>
              </a:rPr>
              <a:t>	</a:t>
            </a:r>
            <a:r>
              <a:rPr kumimoji="1" lang="ja-JP" altLang="en-US" sz="1050">
                <a:latin typeface="MS PGothic" panose="020B0600070205080204" pitchFamily="34" charset="-128"/>
                <a:ea typeface="MS PGothic" panose="020B0600070205080204" pitchFamily="34" charset="-128"/>
              </a:rPr>
              <a:t>十三時半</a:t>
            </a:r>
            <a:endParaRPr kumimoji="1" lang="en-US" altLang="ja-JP" sz="1050" dirty="0">
              <a:latin typeface="MS PGothic" panose="020B0600070205080204" pitchFamily="34" charset="-128"/>
              <a:ea typeface="MS PGothic" panose="020B0600070205080204" pitchFamily="34" charset="-128"/>
            </a:endParaRPr>
          </a:p>
          <a:p>
            <a:pPr marL="361950"/>
            <a:r>
              <a:rPr kumimoji="1" lang="ja-JP" altLang="en-US" sz="1050">
                <a:latin typeface="MS PGothic" panose="020B0600070205080204" pitchFamily="34" charset="-128"/>
                <a:ea typeface="MS PGothic" panose="020B0600070205080204" pitchFamily="34" charset="-128"/>
              </a:rPr>
              <a:t>ところ：納骨堂前・本堂</a:t>
            </a:r>
            <a:endParaRPr kumimoji="1" lang="en-US" altLang="ja-JP" sz="1050" dirty="0">
              <a:latin typeface="MS PGothic" panose="020B0600070205080204" pitchFamily="34" charset="-128"/>
              <a:ea typeface="MS PGothic" panose="020B0600070205080204" pitchFamily="34" charset="-128"/>
            </a:endParaRPr>
          </a:p>
          <a:p>
            <a:pPr marL="361950"/>
            <a:r>
              <a:rPr kumimoji="1" lang="ja-JP" altLang="en-US" sz="1050">
                <a:latin typeface="MS PGothic" panose="020B0600070205080204" pitchFamily="34" charset="-128"/>
                <a:ea typeface="MS PGothic" panose="020B0600070205080204" pitchFamily="34" charset="-128"/>
              </a:rPr>
              <a:t>法　話：神　嶺二師（福良市 光月院住職）</a:t>
            </a:r>
            <a:endParaRPr kumimoji="1" lang="en-US" altLang="ja-JP" sz="1050" dirty="0">
              <a:latin typeface="MS PGothic" panose="020B0600070205080204" pitchFamily="34" charset="-128"/>
              <a:ea typeface="MS PGothic" panose="020B0600070205080204" pitchFamily="34" charset="-128"/>
            </a:endParaRPr>
          </a:p>
          <a:p>
            <a:pPr>
              <a:spcBef>
                <a:spcPts val="600"/>
              </a:spcBef>
              <a:spcAft>
                <a:spcPts val="200"/>
              </a:spcAft>
            </a:pPr>
            <a:r>
              <a:rPr kumimoji="1" lang="ja-JP" altLang="en-US" sz="1400">
                <a:latin typeface="UD Digi Kyokasho NK-B" panose="02020700000000000000" pitchFamily="18" charset="-128"/>
                <a:ea typeface="UD Digi Kyokasho NK-B" panose="02020700000000000000" pitchFamily="18" charset="-128"/>
              </a:rPr>
              <a:t>常例 御命日のつどい</a:t>
            </a:r>
            <a:endParaRPr kumimoji="1" lang="en-US" altLang="ja-JP" sz="1400" dirty="0"/>
          </a:p>
          <a:p>
            <a:pPr marL="361950"/>
            <a:r>
              <a:rPr kumimoji="1" lang="ja-JP" altLang="en-US" sz="1050">
                <a:latin typeface="MS PGothic" panose="020B0600070205080204" pitchFamily="34" charset="-128"/>
                <a:ea typeface="MS PGothic" panose="020B0600070205080204" pitchFamily="34" charset="-128"/>
              </a:rPr>
              <a:t>と　き：毎月二十八日　十八時</a:t>
            </a:r>
            <a:r>
              <a:rPr kumimoji="1" lang="en-US" altLang="ja-JP" sz="1050" dirty="0">
                <a:latin typeface="MS PGothic" panose="020B0600070205080204" pitchFamily="34" charset="-128"/>
                <a:ea typeface="MS PGothic" panose="020B0600070205080204" pitchFamily="34" charset="-128"/>
              </a:rPr>
              <a:t>〜</a:t>
            </a:r>
            <a:r>
              <a:rPr kumimoji="1" lang="ja-JP" altLang="en-US" sz="1050">
                <a:latin typeface="MS PGothic" panose="020B0600070205080204" pitchFamily="34" charset="-128"/>
                <a:ea typeface="MS PGothic" panose="020B0600070205080204" pitchFamily="34" charset="-128"/>
              </a:rPr>
              <a:t>十九時半</a:t>
            </a:r>
            <a:endParaRPr kumimoji="1" lang="en-US" altLang="ja-JP" sz="1050" dirty="0">
              <a:latin typeface="MS PGothic" panose="020B0600070205080204" pitchFamily="34" charset="-128"/>
              <a:ea typeface="MS PGothic" panose="020B0600070205080204" pitchFamily="34" charset="-128"/>
            </a:endParaRPr>
          </a:p>
          <a:p>
            <a:pPr marL="361950"/>
            <a:r>
              <a:rPr kumimoji="1" lang="ja-JP" altLang="en-US" sz="1050">
                <a:latin typeface="MS PGothic" panose="020B0600070205080204" pitchFamily="34" charset="-128"/>
                <a:ea typeface="MS PGothic" panose="020B0600070205080204" pitchFamily="34" charset="-128"/>
              </a:rPr>
              <a:t>内　容：お勤め・雑談からはじめる座談会</a:t>
            </a:r>
            <a:endParaRPr kumimoji="1" lang="en-US" altLang="ja-JP" sz="1050" dirty="0">
              <a:latin typeface="MS PGothic" panose="020B0600070205080204" pitchFamily="34" charset="-128"/>
              <a:ea typeface="MS PGothic" panose="020B0600070205080204" pitchFamily="34" charset="-128"/>
            </a:endParaRPr>
          </a:p>
          <a:p>
            <a:pPr marL="361950"/>
            <a:r>
              <a:rPr kumimoji="1" lang="ja-JP" altLang="en-US" sz="1050">
                <a:latin typeface="MS PGothic" panose="020B0600070205080204" pitchFamily="34" charset="-128"/>
                <a:ea typeface="MS PGothic" panose="020B0600070205080204" pitchFamily="34" charset="-128"/>
              </a:rPr>
              <a:t>テーマ：法事にまつわるあれこれ</a:t>
            </a:r>
            <a:endParaRPr kumimoji="1" lang="en-US" altLang="ja-JP" sz="1050" dirty="0">
              <a:latin typeface="MS PGothic" panose="020B0600070205080204" pitchFamily="34" charset="-128"/>
              <a:ea typeface="MS PGothic" panose="020B0600070205080204" pitchFamily="34" charset="-128"/>
            </a:endParaRPr>
          </a:p>
        </p:txBody>
      </p:sp>
      <p:sp>
        <p:nvSpPr>
          <p:cNvPr id="16" name="角丸四角形 15">
            <a:extLst>
              <a:ext uri="{FF2B5EF4-FFF2-40B4-BE49-F238E27FC236}">
                <a16:creationId xmlns:a16="http://schemas.microsoft.com/office/drawing/2014/main" id="{68849EDC-1A8A-DA49-BD20-49493BBFF358}"/>
              </a:ext>
            </a:extLst>
          </p:cNvPr>
          <p:cNvSpPr/>
          <p:nvPr/>
        </p:nvSpPr>
        <p:spPr>
          <a:xfrm>
            <a:off x="154240" y="4307616"/>
            <a:ext cx="6556065" cy="3140246"/>
          </a:xfrm>
          <a:prstGeom prst="roundRect">
            <a:avLst>
              <a:gd name="adj" fmla="val 6667"/>
            </a:avLst>
          </a:prstGeom>
          <a:solidFill>
            <a:srgbClr val="1A1957">
              <a:alpha val="15000"/>
            </a:srgbClr>
          </a:solidFill>
          <a:ln w="38100">
            <a:noFill/>
          </a:ln>
          <a:effectLst>
            <a:softEdge rad="0"/>
          </a:effectLst>
        </p:spPr>
        <p:style>
          <a:lnRef idx="2">
            <a:schemeClr val="accent6"/>
          </a:lnRef>
          <a:fillRef idx="1">
            <a:schemeClr val="lt1"/>
          </a:fillRef>
          <a:effectRef idx="0">
            <a:schemeClr val="accent6"/>
          </a:effectRef>
          <a:fontRef idx="minor">
            <a:schemeClr val="dk1"/>
          </a:fontRef>
        </p:style>
        <p:txBody>
          <a:bodyPr vert="eaVert" tIns="36000" bIns="36000" numCol="1" spcCol="36000" rtlCol="0" anchor="ctr" anchorCtr="0"/>
          <a:lstStyle/>
          <a:p>
            <a:r>
              <a:rPr kumimoji="1" lang="ja-JP" altLang="en-US" sz="1400">
                <a:solidFill>
                  <a:srgbClr val="1A1957"/>
                </a:solidFill>
                <a:latin typeface="Meiryo" panose="020B0604030504040204" pitchFamily="34" charset="-128"/>
                <a:ea typeface="Meiryo" panose="020B0604030504040204" pitchFamily="34" charset="-128"/>
              </a:rPr>
              <a:t>年回（年忌）案内</a:t>
            </a:r>
            <a:endParaRPr kumimoji="1" lang="en-US" altLang="ja-JP" sz="1400" dirty="0">
              <a:solidFill>
                <a:srgbClr val="1A1957"/>
              </a:solidFill>
              <a:latin typeface="Meiryo" panose="020B0604030504040204" pitchFamily="34" charset="-128"/>
              <a:ea typeface="Meiryo" panose="020B0604030504040204" pitchFamily="34" charset="-128"/>
            </a:endParaRPr>
          </a:p>
          <a:p>
            <a:pPr marL="320675"/>
            <a:r>
              <a:rPr kumimoji="1" lang="en-US" altLang="ja-JP" sz="1000" dirty="0">
                <a:solidFill>
                  <a:srgbClr val="1A1957"/>
                </a:solidFill>
                <a:latin typeface="Meiryo" panose="020B0604030504040204" pitchFamily="34" charset="-128"/>
                <a:ea typeface="Meiryo" panose="020B0604030504040204" pitchFamily="34" charset="-128"/>
              </a:rPr>
              <a:t>※</a:t>
            </a:r>
            <a:r>
              <a:rPr kumimoji="1" lang="ja-JP" altLang="en-US" sz="1000">
                <a:solidFill>
                  <a:srgbClr val="1A1957"/>
                </a:solidFill>
                <a:latin typeface="Meiryo" panose="020B0604030504040204" pitchFamily="34" charset="-128"/>
                <a:ea typeface="Meiryo" panose="020B0604030504040204" pitchFamily="34" charset="-128"/>
              </a:rPr>
              <a:t>通仏教では「忌」の文字を用いることが通常ですが、浄土真宗において法事は忌むべきことではなく、亡き人との真実の出遇いをいただく場ですので「会（え）」と表記しています</a:t>
            </a:r>
            <a:r>
              <a:rPr kumimoji="1" lang="ja-JP" altLang="en-US" sz="1200">
                <a:solidFill>
                  <a:srgbClr val="1A1957"/>
                </a:solidFill>
                <a:latin typeface="Meiryo" panose="020B0604030504040204" pitchFamily="34" charset="-128"/>
                <a:ea typeface="Meiryo" panose="020B0604030504040204" pitchFamily="34" charset="-128"/>
              </a:rPr>
              <a:t>。</a:t>
            </a:r>
            <a:endParaRPr kumimoji="1" lang="en-US" altLang="ja-JP" sz="1400" dirty="0">
              <a:solidFill>
                <a:srgbClr val="1A1957"/>
              </a:solidFill>
              <a:latin typeface="Meiryo" panose="020B0604030504040204" pitchFamily="34" charset="-128"/>
              <a:ea typeface="Meiryo" panose="020B0604030504040204" pitchFamily="34" charset="-128"/>
            </a:endParaRPr>
          </a:p>
          <a:p>
            <a:pPr>
              <a:spcBef>
                <a:spcPts val="200"/>
              </a:spcBef>
              <a:spcAft>
                <a:spcPts val="200"/>
              </a:spcAft>
            </a:pPr>
            <a:r>
              <a:rPr kumimoji="1" lang="ja-JP" altLang="en-US" sz="1100">
                <a:latin typeface="UD Digi Kyokasho NK-B" panose="02020700000000000000" pitchFamily="18" charset="-128"/>
                <a:ea typeface="UD Digi Kyokasho NK-B" panose="02020700000000000000" pitchFamily="18" charset="-128"/>
              </a:rPr>
              <a:t>一周会（一周忌）</a:t>
            </a:r>
            <a:r>
              <a:rPr kumimoji="1" lang="en-US" altLang="ja-JP" sz="1100" dirty="0">
                <a:latin typeface="UD Digi Kyokasho NK-B" panose="02020700000000000000" pitchFamily="18" charset="-128"/>
                <a:ea typeface="UD Digi Kyokasho NK-B" panose="02020700000000000000" pitchFamily="18" charset="-128"/>
              </a:rPr>
              <a:t>		</a:t>
            </a:r>
            <a:r>
              <a:rPr kumimoji="1" lang="ja-JP" altLang="en-US" sz="1100">
                <a:latin typeface="UD Digi Kyokasho NK-B" panose="02020700000000000000" pitchFamily="18" charset="-128"/>
                <a:ea typeface="UD Digi Kyokasho NK-B" panose="02020700000000000000" pitchFamily="18" charset="-128"/>
              </a:rPr>
              <a:t>二〇一九年示寂</a:t>
            </a:r>
            <a:endParaRPr kumimoji="1" lang="en-US" altLang="ja-JP" sz="1100" dirty="0"/>
          </a:p>
          <a:p>
            <a:pPr marL="361950">
              <a:spcAft>
                <a:spcPts val="600"/>
              </a:spcAft>
            </a:pPr>
            <a:r>
              <a:rPr kumimoji="1" lang="ja-JP" altLang="en-US" sz="1000"/>
              <a:t>表小路　武田家・山口家／島之上　橋本家・橋本家（新宅）／坂上　　佐藤家・鈴木家・佐々木家・溝口</a:t>
            </a:r>
            <a:r>
              <a:rPr kumimoji="1" lang="ja-JP" altLang="en-US" sz="1050"/>
              <a:t>家</a:t>
            </a:r>
            <a:endParaRPr kumimoji="1" lang="en-US" altLang="ja-JP" sz="1050" dirty="0"/>
          </a:p>
          <a:p>
            <a:pPr marL="14288"/>
            <a:r>
              <a:rPr kumimoji="1" lang="ja-JP" altLang="en-US" sz="1100">
                <a:latin typeface="UD Digi Kyokasho NK-B" panose="02020700000000000000" pitchFamily="18" charset="-128"/>
                <a:ea typeface="UD Digi Kyokasho NK-B" panose="02020700000000000000" pitchFamily="18" charset="-128"/>
              </a:rPr>
              <a:t>三回会（三回忌）</a:t>
            </a:r>
            <a:r>
              <a:rPr kumimoji="1" lang="en-US" altLang="ja-JP" sz="1100" dirty="0">
                <a:latin typeface="UD Digi Kyokasho NK-B" panose="02020700000000000000" pitchFamily="18" charset="-128"/>
                <a:ea typeface="UD Digi Kyokasho NK-B" panose="02020700000000000000" pitchFamily="18" charset="-128"/>
              </a:rPr>
              <a:t>		</a:t>
            </a:r>
            <a:r>
              <a:rPr kumimoji="1" lang="ja-JP" altLang="en-US" sz="1100">
                <a:latin typeface="UD Digi Kyokasho NK-B" panose="02020700000000000000" pitchFamily="18" charset="-128"/>
                <a:ea typeface="UD Digi Kyokasho NK-B" panose="02020700000000000000" pitchFamily="18" charset="-128"/>
              </a:rPr>
              <a:t>二〇一八年示寂</a:t>
            </a:r>
            <a:endParaRPr kumimoji="1" lang="en-US" altLang="ja-JP" sz="1100" dirty="0">
              <a:latin typeface="UD Digi Kyokasho NK-B" panose="02020700000000000000" pitchFamily="18" charset="-128"/>
              <a:ea typeface="UD Digi Kyokasho NK-B" panose="02020700000000000000" pitchFamily="18" charset="-128"/>
            </a:endParaRPr>
          </a:p>
          <a:p>
            <a:pPr marL="361950">
              <a:spcAft>
                <a:spcPts val="600"/>
              </a:spcAft>
            </a:pPr>
            <a:r>
              <a:rPr kumimoji="1" lang="ja-JP" altLang="en-US" sz="1000"/>
              <a:t>田野下　玉城家・織田家／無象池　真戸田家／島之上　橋本家（新宅）</a:t>
            </a:r>
            <a:endParaRPr kumimoji="1" lang="en-US" altLang="ja-JP" sz="1100" dirty="0">
              <a:latin typeface="UD Digi Kyokasho NK-B" panose="02020700000000000000" pitchFamily="18" charset="-128"/>
              <a:ea typeface="UD Digi Kyokasho NK-B" panose="02020700000000000000" pitchFamily="18" charset="-128"/>
            </a:endParaRPr>
          </a:p>
          <a:p>
            <a:pPr>
              <a:spcBef>
                <a:spcPts val="200"/>
              </a:spcBef>
              <a:spcAft>
                <a:spcPts val="200"/>
              </a:spcAft>
            </a:pPr>
            <a:r>
              <a:rPr kumimoji="1" lang="ja-JP" altLang="en-US" sz="1100">
                <a:latin typeface="UD Digi Kyokasho NK-B" panose="02020700000000000000" pitchFamily="18" charset="-128"/>
                <a:ea typeface="UD Digi Kyokasho NK-B" panose="02020700000000000000" pitchFamily="18" charset="-128"/>
              </a:rPr>
              <a:t>七回会（七回忌）</a:t>
            </a:r>
            <a:r>
              <a:rPr kumimoji="1" lang="en-US" altLang="ja-JP" sz="1100" dirty="0">
                <a:latin typeface="UD Digi Kyokasho NK-B" panose="02020700000000000000" pitchFamily="18" charset="-128"/>
                <a:ea typeface="UD Digi Kyokasho NK-B" panose="02020700000000000000" pitchFamily="18" charset="-128"/>
              </a:rPr>
              <a:t>		</a:t>
            </a:r>
            <a:r>
              <a:rPr kumimoji="1" lang="ja-JP" altLang="en-US" sz="1100">
                <a:latin typeface="UD Digi Kyokasho NK-B" panose="02020700000000000000" pitchFamily="18" charset="-128"/>
                <a:ea typeface="UD Digi Kyokasho NK-B" panose="02020700000000000000" pitchFamily="18" charset="-128"/>
              </a:rPr>
              <a:t>二〇一四年示寂</a:t>
            </a:r>
            <a:endParaRPr kumimoji="1" lang="en-US" altLang="ja-JP" sz="1100" dirty="0"/>
          </a:p>
          <a:p>
            <a:pPr marL="361950">
              <a:spcAft>
                <a:spcPts val="600"/>
              </a:spcAft>
            </a:pPr>
            <a:r>
              <a:rPr kumimoji="1" lang="ja-JP" altLang="en-US" sz="1000"/>
              <a:t>田野下　玉城家・織田家／無象池　真戸田家／島之上　橋本家（新宅</a:t>
            </a:r>
            <a:r>
              <a:rPr kumimoji="1" lang="ja-JP" altLang="en-US" sz="1050"/>
              <a:t>）</a:t>
            </a:r>
            <a:endParaRPr kumimoji="1" lang="en-US" altLang="ja-JP" sz="1050" dirty="0"/>
          </a:p>
          <a:p>
            <a:pPr>
              <a:spcBef>
                <a:spcPts val="200"/>
              </a:spcBef>
              <a:spcAft>
                <a:spcPts val="200"/>
              </a:spcAft>
            </a:pPr>
            <a:r>
              <a:rPr kumimoji="1" lang="ja-JP" altLang="en-US" sz="1100">
                <a:latin typeface="UD Digi Kyokasho NK-B" panose="02020700000000000000" pitchFamily="18" charset="-128"/>
                <a:ea typeface="UD Digi Kyokasho NK-B" panose="02020700000000000000" pitchFamily="18" charset="-128"/>
              </a:rPr>
              <a:t>十三回会（十三回忌）</a:t>
            </a:r>
            <a:r>
              <a:rPr kumimoji="1" lang="en-US" altLang="ja-JP" sz="1100" dirty="0">
                <a:latin typeface="UD Digi Kyokasho NK-B" panose="02020700000000000000" pitchFamily="18" charset="-128"/>
                <a:ea typeface="UD Digi Kyokasho NK-B" panose="02020700000000000000" pitchFamily="18" charset="-128"/>
              </a:rPr>
              <a:t>	</a:t>
            </a:r>
            <a:r>
              <a:rPr kumimoji="1" lang="ja-JP" altLang="en-US" sz="1100">
                <a:latin typeface="UD Digi Kyokasho NK-B" panose="02020700000000000000" pitchFamily="18" charset="-128"/>
                <a:ea typeface="UD Digi Kyokasho NK-B" panose="02020700000000000000" pitchFamily="18" charset="-128"/>
              </a:rPr>
              <a:t>二〇〇八年示寂</a:t>
            </a:r>
            <a:endParaRPr kumimoji="1" lang="en-US" altLang="ja-JP" sz="1100" dirty="0"/>
          </a:p>
          <a:p>
            <a:pPr marL="361950">
              <a:spcAft>
                <a:spcPts val="600"/>
              </a:spcAft>
            </a:pPr>
            <a:r>
              <a:rPr kumimoji="1" lang="ja-JP" altLang="en-US" sz="1000"/>
              <a:t>田野下　玉城家・織田家／無象池　真戸田家／島之上　橋本家（新宅</a:t>
            </a:r>
            <a:r>
              <a:rPr kumimoji="1" lang="ja-JP" altLang="en-US" sz="1050"/>
              <a:t>）</a:t>
            </a:r>
            <a:endParaRPr kumimoji="1" lang="en-US" altLang="ja-JP" sz="1050" dirty="0"/>
          </a:p>
          <a:p>
            <a:pPr>
              <a:spcBef>
                <a:spcPts val="200"/>
              </a:spcBef>
              <a:spcAft>
                <a:spcPts val="200"/>
              </a:spcAft>
            </a:pPr>
            <a:r>
              <a:rPr kumimoji="1" lang="ja-JP" altLang="en-US" sz="1100">
                <a:latin typeface="UD Digi Kyokasho NK-B" panose="02020700000000000000" pitchFamily="18" charset="-128"/>
                <a:ea typeface="UD Digi Kyokasho NK-B" panose="02020700000000000000" pitchFamily="18" charset="-128"/>
              </a:rPr>
              <a:t>十七回会（十七回忌）</a:t>
            </a:r>
            <a:r>
              <a:rPr kumimoji="1" lang="en-US" altLang="ja-JP" sz="1100" dirty="0">
                <a:latin typeface="UD Digi Kyokasho NK-B" panose="02020700000000000000" pitchFamily="18" charset="-128"/>
                <a:ea typeface="UD Digi Kyokasho NK-B" panose="02020700000000000000" pitchFamily="18" charset="-128"/>
              </a:rPr>
              <a:t>	</a:t>
            </a:r>
            <a:r>
              <a:rPr kumimoji="1" lang="ja-JP" altLang="en-US" sz="1100">
                <a:latin typeface="UD Digi Kyokasho NK-B" panose="02020700000000000000" pitchFamily="18" charset="-128"/>
                <a:ea typeface="UD Digi Kyokasho NK-B" panose="02020700000000000000" pitchFamily="18" charset="-128"/>
              </a:rPr>
              <a:t>二〇〇四年示寂</a:t>
            </a:r>
            <a:endParaRPr kumimoji="1" lang="en-US" altLang="ja-JP" sz="1100" dirty="0"/>
          </a:p>
          <a:p>
            <a:pPr marL="361950">
              <a:spcAft>
                <a:spcPts val="600"/>
              </a:spcAft>
            </a:pPr>
            <a:r>
              <a:rPr kumimoji="1" lang="ja-JP" altLang="en-US" sz="1000"/>
              <a:t>田野下　玉城家・織田家／無象池　真戸田家／島之上　橋本家（新宅）</a:t>
            </a:r>
            <a:endParaRPr kumimoji="1" lang="en-US" altLang="ja-JP" sz="1000" dirty="0"/>
          </a:p>
          <a:p>
            <a:pPr>
              <a:spcBef>
                <a:spcPts val="200"/>
              </a:spcBef>
              <a:spcAft>
                <a:spcPts val="200"/>
              </a:spcAft>
            </a:pPr>
            <a:r>
              <a:rPr kumimoji="1" lang="ja-JP" altLang="en-US" sz="1100">
                <a:latin typeface="UD Digi Kyokasho NK-B" panose="02020700000000000000" pitchFamily="18" charset="-128"/>
                <a:ea typeface="UD Digi Kyokasho NK-B" panose="02020700000000000000" pitchFamily="18" charset="-128"/>
              </a:rPr>
              <a:t>二十三回会（二十三回忌）</a:t>
            </a:r>
            <a:r>
              <a:rPr kumimoji="1" lang="en-US" altLang="ja-JP" sz="1100" dirty="0">
                <a:latin typeface="UD Digi Kyokasho NK-B" panose="02020700000000000000" pitchFamily="18" charset="-128"/>
                <a:ea typeface="UD Digi Kyokasho NK-B" panose="02020700000000000000" pitchFamily="18" charset="-128"/>
              </a:rPr>
              <a:t>	</a:t>
            </a:r>
            <a:r>
              <a:rPr kumimoji="1" lang="ja-JP" altLang="en-US" sz="1100">
                <a:latin typeface="UD Digi Kyokasho NK-B" panose="02020700000000000000" pitchFamily="18" charset="-128"/>
                <a:ea typeface="UD Digi Kyokasho NK-B" panose="02020700000000000000" pitchFamily="18" charset="-128"/>
              </a:rPr>
              <a:t>一九九八年示寂</a:t>
            </a:r>
            <a:endParaRPr kumimoji="1" lang="en-US" altLang="ja-JP" sz="1200" dirty="0"/>
          </a:p>
          <a:p>
            <a:pPr marL="361950">
              <a:spcAft>
                <a:spcPts val="600"/>
              </a:spcAft>
            </a:pPr>
            <a:r>
              <a:rPr kumimoji="1" lang="ja-JP" altLang="en-US" sz="1000"/>
              <a:t>田野下　玉城家・織田家／無象池　真戸田家／島之上　橋本家（新宅</a:t>
            </a:r>
            <a:r>
              <a:rPr kumimoji="1" lang="ja-JP" altLang="en-US" sz="1050"/>
              <a:t>）</a:t>
            </a:r>
            <a:endParaRPr kumimoji="1" lang="en-US" altLang="ja-JP" sz="1050" dirty="0"/>
          </a:p>
          <a:p>
            <a:pPr>
              <a:spcBef>
                <a:spcPts val="200"/>
              </a:spcBef>
              <a:spcAft>
                <a:spcPts val="200"/>
              </a:spcAft>
            </a:pPr>
            <a:r>
              <a:rPr kumimoji="1" lang="ja-JP" altLang="en-US" sz="1100">
                <a:latin typeface="UD Digi Kyokasho NK-B" panose="02020700000000000000" pitchFamily="18" charset="-128"/>
                <a:ea typeface="UD Digi Kyokasho NK-B" panose="02020700000000000000" pitchFamily="18" charset="-128"/>
              </a:rPr>
              <a:t>二十七回会（二十七回忌）</a:t>
            </a:r>
            <a:r>
              <a:rPr kumimoji="1" lang="en-US" altLang="ja-JP" sz="1100" dirty="0">
                <a:latin typeface="UD Digi Kyokasho NK-B" panose="02020700000000000000" pitchFamily="18" charset="-128"/>
                <a:ea typeface="UD Digi Kyokasho NK-B" panose="02020700000000000000" pitchFamily="18" charset="-128"/>
              </a:rPr>
              <a:t>	</a:t>
            </a:r>
            <a:r>
              <a:rPr kumimoji="1" lang="ja-JP" altLang="en-US" sz="1100">
                <a:latin typeface="UD Digi Kyokasho NK-B" panose="02020700000000000000" pitchFamily="18" charset="-128"/>
                <a:ea typeface="UD Digi Kyokasho NK-B" panose="02020700000000000000" pitchFamily="18" charset="-128"/>
              </a:rPr>
              <a:t>一九九四年示寂</a:t>
            </a:r>
            <a:endParaRPr kumimoji="1" lang="en-US" altLang="ja-JP" sz="1100" dirty="0"/>
          </a:p>
          <a:p>
            <a:pPr marL="361950">
              <a:spcAft>
                <a:spcPts val="600"/>
              </a:spcAft>
            </a:pPr>
            <a:r>
              <a:rPr kumimoji="1" lang="ja-JP" altLang="en-US" sz="1000"/>
              <a:t>田野下　玉城家・織田家／島之上　橋本家</a:t>
            </a:r>
            <a:endParaRPr kumimoji="1" lang="en-US" altLang="ja-JP" sz="1000" dirty="0"/>
          </a:p>
          <a:p>
            <a:pPr>
              <a:spcBef>
                <a:spcPts val="200"/>
              </a:spcBef>
              <a:spcAft>
                <a:spcPts val="200"/>
              </a:spcAft>
            </a:pPr>
            <a:r>
              <a:rPr kumimoji="1" lang="ja-JP" altLang="en-US" sz="1100">
                <a:latin typeface="UD Digi Kyokasho NK-B" panose="02020700000000000000" pitchFamily="18" charset="-128"/>
                <a:ea typeface="UD Digi Kyokasho NK-B" panose="02020700000000000000" pitchFamily="18" charset="-128"/>
              </a:rPr>
              <a:t>三十三回会（三十三回忌）</a:t>
            </a:r>
            <a:r>
              <a:rPr kumimoji="1" lang="en-US" altLang="ja-JP" sz="1100" dirty="0">
                <a:latin typeface="UD Digi Kyokasho NK-B" panose="02020700000000000000" pitchFamily="18" charset="-128"/>
                <a:ea typeface="UD Digi Kyokasho NK-B" panose="02020700000000000000" pitchFamily="18" charset="-128"/>
              </a:rPr>
              <a:t>	</a:t>
            </a:r>
            <a:r>
              <a:rPr kumimoji="1" lang="ja-JP" altLang="en-US" sz="1100">
                <a:latin typeface="UD Digi Kyokasho NK-B" panose="02020700000000000000" pitchFamily="18" charset="-128"/>
                <a:ea typeface="UD Digi Kyokasho NK-B" panose="02020700000000000000" pitchFamily="18" charset="-128"/>
              </a:rPr>
              <a:t>一九八八年示寂</a:t>
            </a:r>
            <a:endParaRPr kumimoji="1" lang="en-US" altLang="ja-JP" sz="1100" dirty="0"/>
          </a:p>
          <a:p>
            <a:pPr marL="361950">
              <a:spcAft>
                <a:spcPts val="600"/>
              </a:spcAft>
            </a:pPr>
            <a:r>
              <a:rPr kumimoji="1" lang="ja-JP" altLang="en-US" sz="1000"/>
              <a:t>田野下　玉城家・織田家／無象池　真戸田家</a:t>
            </a:r>
            <a:endParaRPr kumimoji="1" lang="en-US" altLang="ja-JP" sz="1000" dirty="0"/>
          </a:p>
          <a:p>
            <a:pPr>
              <a:spcBef>
                <a:spcPts val="200"/>
              </a:spcBef>
              <a:spcAft>
                <a:spcPts val="200"/>
              </a:spcAft>
            </a:pPr>
            <a:r>
              <a:rPr kumimoji="1" lang="ja-JP" altLang="en-US" sz="1100">
                <a:latin typeface="UD Digi Kyokasho NK-B" panose="02020700000000000000" pitchFamily="18" charset="-128"/>
                <a:ea typeface="UD Digi Kyokasho NK-B" panose="02020700000000000000" pitchFamily="18" charset="-128"/>
              </a:rPr>
              <a:t>五十回会（五十回忌）</a:t>
            </a:r>
            <a:r>
              <a:rPr kumimoji="1" lang="en-US" altLang="ja-JP" sz="1100" dirty="0">
                <a:latin typeface="UD Digi Kyokasho NK-B" panose="02020700000000000000" pitchFamily="18" charset="-128"/>
                <a:ea typeface="UD Digi Kyokasho NK-B" panose="02020700000000000000" pitchFamily="18" charset="-128"/>
              </a:rPr>
              <a:t>	</a:t>
            </a:r>
            <a:r>
              <a:rPr kumimoji="1" lang="ja-JP" altLang="en-US" sz="1100">
                <a:latin typeface="UD Digi Kyokasho NK-B" panose="02020700000000000000" pitchFamily="18" charset="-128"/>
                <a:ea typeface="UD Digi Kyokasho NK-B" panose="02020700000000000000" pitchFamily="18" charset="-128"/>
              </a:rPr>
              <a:t>一九七一年示寂</a:t>
            </a:r>
            <a:endParaRPr kumimoji="1" lang="en-US" altLang="ja-JP" sz="1100" dirty="0"/>
          </a:p>
          <a:p>
            <a:pPr marL="361950">
              <a:spcAft>
                <a:spcPts val="600"/>
              </a:spcAft>
            </a:pPr>
            <a:r>
              <a:rPr kumimoji="1" lang="ja-JP" altLang="en-US" sz="1000"/>
              <a:t>田野下　玉城家・織田家／無象池　真戸田家</a:t>
            </a:r>
            <a:endParaRPr kumimoji="1" lang="en-US" altLang="ja-JP" sz="1000" dirty="0"/>
          </a:p>
        </p:txBody>
      </p:sp>
      <p:sp>
        <p:nvSpPr>
          <p:cNvPr id="21" name="角丸四角形 20">
            <a:extLst>
              <a:ext uri="{FF2B5EF4-FFF2-40B4-BE49-F238E27FC236}">
                <a16:creationId xmlns:a16="http://schemas.microsoft.com/office/drawing/2014/main" id="{5C75323E-7FDC-D54C-8DF4-32524570A6C5}"/>
              </a:ext>
            </a:extLst>
          </p:cNvPr>
          <p:cNvSpPr/>
          <p:nvPr/>
        </p:nvSpPr>
        <p:spPr>
          <a:xfrm>
            <a:off x="1166648" y="8250621"/>
            <a:ext cx="5537113" cy="1544940"/>
          </a:xfrm>
          <a:prstGeom prst="roundRect">
            <a:avLst>
              <a:gd name="adj" fmla="val 8257"/>
            </a:avLst>
          </a:prstGeom>
          <a:solidFill>
            <a:srgbClr val="F7FFB6">
              <a:alpha val="10000"/>
            </a:srgbClr>
          </a:solidFill>
          <a:ln w="25400">
            <a:solidFill>
              <a:srgbClr val="1A1957"/>
            </a:solidFill>
          </a:ln>
          <a:effectLst>
            <a:softEdge rad="0"/>
          </a:effectLst>
        </p:spPr>
        <p:style>
          <a:lnRef idx="2">
            <a:schemeClr val="accent6"/>
          </a:lnRef>
          <a:fillRef idx="1">
            <a:schemeClr val="lt1"/>
          </a:fillRef>
          <a:effectRef idx="0">
            <a:schemeClr val="accent6"/>
          </a:effectRef>
          <a:fontRef idx="minor">
            <a:schemeClr val="dk1"/>
          </a:fontRef>
        </p:style>
        <p:txBody>
          <a:bodyPr vert="eaVert" tIns="36000" bIns="36000" numCol="1" spcCol="36000" rtlCol="0" anchor="t" anchorCtr="0"/>
          <a:lstStyle/>
          <a:p>
            <a:r>
              <a:rPr kumimoji="1" lang="ja-JP" altLang="en-US" sz="1100">
                <a:solidFill>
                  <a:srgbClr val="1A1957"/>
                </a:solidFill>
                <a:latin typeface="Meiryo" panose="020B0604030504040204" pitchFamily="34" charset="-128"/>
                <a:ea typeface="Meiryo" panose="020B0604030504040204" pitchFamily="34" charset="-128"/>
              </a:rPr>
              <a:t>編集後記</a:t>
            </a:r>
            <a:endParaRPr kumimoji="1" lang="en-US" altLang="ja-JP" sz="1100" dirty="0">
              <a:solidFill>
                <a:srgbClr val="1A1957"/>
              </a:solidFill>
              <a:latin typeface="Meiryo" panose="020B0604030504040204" pitchFamily="34" charset="-128"/>
              <a:ea typeface="Meiryo" panose="020B0604030504040204" pitchFamily="34" charset="-128"/>
            </a:endParaRPr>
          </a:p>
          <a:p>
            <a:endParaRPr kumimoji="1" lang="en-US" altLang="ja-JP" sz="200" dirty="0">
              <a:solidFill>
                <a:srgbClr val="1A1957"/>
              </a:solidFill>
              <a:latin typeface="Meiryo" panose="020B0604030504040204" pitchFamily="34" charset="-128"/>
              <a:ea typeface="Meiryo" panose="020B0604030504040204" pitchFamily="34" charset="-128"/>
            </a:endParaRPr>
          </a:p>
          <a:p>
            <a:r>
              <a:rPr kumimoji="1" lang="ja-JP" altLang="en-US" sz="900">
                <a:latin typeface="UD Digi Kyokasho NK-R" panose="02020400000000000000" pitchFamily="18" charset="-128"/>
                <a:ea typeface="UD Digi Kyokasho NK-R" panose="02020400000000000000" pitchFamily="18" charset="-128"/>
              </a:rPr>
              <a:t>最近、気づいたことがある。左目の中に、誰が書いたのか、平仮名の「し」がずっとうつっている。視線をずらしても、残像のようにすっとついてくる。ゴミかな。と思いつつも、いろいろな患いが出てくる年頃。あぁ、そういえば、検診で「緑内障には気をつけてくださいよ」って言われてたっけ。緑内障といえば、眼圧が高くなりすぎることで視神経が圧迫され、最終的には破壊されていく病気。効果的な治療法はなく、進行を止めるしかない。自覚症状がないので、発見が遅れれば失明することも。人間の脳はよくできたもので、見えていない部分を想像で補うのだそうだ。ん？ということは、これは視野欠損じゃないのか？そう思って病院に行った。眼科の暗い診察室は否が応でも不安を増長する。しばらくの沈黙のあと、医師が重重しく口を開いた。「検査の結果。何の問題もありません。」「へ？じゃぁこれはなんですか？」「それ、目ん玉のシワですわ。」生理的飛蚊症というもので、歳とともに多くの人がなるらしい。ひとつ、また付き合っていくものが増えた。</a:t>
            </a:r>
          </a:p>
        </p:txBody>
      </p:sp>
      <p:sp>
        <p:nvSpPr>
          <p:cNvPr id="10" name="角丸四角形 9">
            <a:extLst>
              <a:ext uri="{FF2B5EF4-FFF2-40B4-BE49-F238E27FC236}">
                <a16:creationId xmlns:a16="http://schemas.microsoft.com/office/drawing/2014/main" id="{30B2C71D-CC33-4949-85FA-B18C494AB689}"/>
              </a:ext>
            </a:extLst>
          </p:cNvPr>
          <p:cNvSpPr/>
          <p:nvPr/>
        </p:nvSpPr>
        <p:spPr>
          <a:xfrm>
            <a:off x="147695" y="8284723"/>
            <a:ext cx="956717" cy="1544940"/>
          </a:xfrm>
          <a:prstGeom prst="roundRect">
            <a:avLst>
              <a:gd name="adj" fmla="val 8257"/>
            </a:avLst>
          </a:prstGeom>
          <a:solidFill>
            <a:srgbClr val="1A1957">
              <a:alpha val="5000"/>
            </a:srgbClr>
          </a:solidFill>
          <a:ln w="38100">
            <a:noFill/>
          </a:ln>
          <a:effectLst>
            <a:softEdge rad="0"/>
          </a:effectLst>
        </p:spPr>
        <p:style>
          <a:lnRef idx="2">
            <a:schemeClr val="accent6"/>
          </a:lnRef>
          <a:fillRef idx="1">
            <a:schemeClr val="lt1"/>
          </a:fillRef>
          <a:effectRef idx="0">
            <a:schemeClr val="accent6"/>
          </a:effectRef>
          <a:fontRef idx="minor">
            <a:schemeClr val="dk1"/>
          </a:fontRef>
        </p:style>
        <p:txBody>
          <a:bodyPr vert="eaVert" tIns="36000" bIns="36000" numCol="1" spcCol="36000" rtlCol="0" anchor="t" anchorCtr="0"/>
          <a:lstStyle/>
          <a:p>
            <a:r>
              <a:rPr kumimoji="1" lang="ja-JP" altLang="en-US" sz="900">
                <a:solidFill>
                  <a:srgbClr val="1A1957"/>
                </a:solidFill>
                <a:latin typeface="Meiryo" panose="020B0604030504040204" pitchFamily="34" charset="-128"/>
                <a:ea typeface="Meiryo" panose="020B0604030504040204" pitchFamily="34" charset="-128"/>
              </a:rPr>
              <a:t>発行：真宗大谷派〇〇寺</a:t>
            </a:r>
            <a:endParaRPr kumimoji="1" lang="en-US" altLang="ja-JP" sz="900" dirty="0">
              <a:solidFill>
                <a:srgbClr val="1A1957"/>
              </a:solidFill>
              <a:latin typeface="Meiryo" panose="020B0604030504040204" pitchFamily="34" charset="-128"/>
              <a:ea typeface="Meiryo" panose="020B0604030504040204" pitchFamily="34" charset="-128"/>
            </a:endParaRPr>
          </a:p>
          <a:p>
            <a:r>
              <a:rPr kumimoji="1" lang="ja-JP" altLang="en-US" sz="900">
                <a:solidFill>
                  <a:srgbClr val="1A1957"/>
                </a:solidFill>
                <a:latin typeface="Meiryo" panose="020B0604030504040204" pitchFamily="34" charset="-128"/>
                <a:ea typeface="Meiryo" panose="020B0604030504040204" pitchFamily="34" charset="-128"/>
              </a:rPr>
              <a:t>責任者：●●〇〇（</a:t>
            </a:r>
            <a:r>
              <a:rPr kumimoji="1" lang="en-US" altLang="ja-JP" sz="900" dirty="0">
                <a:solidFill>
                  <a:srgbClr val="1A1957"/>
                </a:solidFill>
                <a:latin typeface="Meiryo" panose="020B0604030504040204" pitchFamily="34" charset="-128"/>
                <a:ea typeface="Meiryo" panose="020B0604030504040204" pitchFamily="34" charset="-128"/>
              </a:rPr>
              <a:t>19</a:t>
            </a:r>
            <a:r>
              <a:rPr kumimoji="1" lang="ja-JP" altLang="en-US" sz="900">
                <a:solidFill>
                  <a:srgbClr val="1A1957"/>
                </a:solidFill>
                <a:latin typeface="Meiryo" panose="020B0604030504040204" pitchFamily="34" charset="-128"/>
                <a:ea typeface="Meiryo" panose="020B0604030504040204" pitchFamily="34" charset="-128"/>
              </a:rPr>
              <a:t>世住職）</a:t>
            </a:r>
            <a:endParaRPr kumimoji="1" lang="en-US" altLang="ja-JP" sz="900" dirty="0">
              <a:solidFill>
                <a:srgbClr val="1A1957"/>
              </a:solidFill>
              <a:latin typeface="Meiryo" panose="020B0604030504040204" pitchFamily="34" charset="-128"/>
              <a:ea typeface="Meiryo" panose="020B0604030504040204" pitchFamily="34" charset="-128"/>
            </a:endParaRPr>
          </a:p>
          <a:p>
            <a:r>
              <a:rPr kumimoji="1" lang="ja-JP" altLang="en-US" sz="900">
                <a:solidFill>
                  <a:srgbClr val="1A1957"/>
                </a:solidFill>
                <a:latin typeface="Meiryo" panose="020B0604030504040204" pitchFamily="34" charset="-128"/>
                <a:ea typeface="Meiryo" panose="020B0604030504040204" pitchFamily="34" charset="-128"/>
              </a:rPr>
              <a:t>連絡先〇〇〇ー〇〇〇ー〇〇〇〇</a:t>
            </a:r>
            <a:endParaRPr kumimoji="1" lang="en-US" altLang="ja-JP" sz="900" dirty="0">
              <a:solidFill>
                <a:srgbClr val="1A1957"/>
              </a:solidFill>
              <a:latin typeface="Meiryo" panose="020B0604030504040204" pitchFamily="34" charset="-128"/>
              <a:ea typeface="Meiryo" panose="020B0604030504040204" pitchFamily="34" charset="-128"/>
            </a:endParaRPr>
          </a:p>
          <a:p>
            <a:r>
              <a:rPr kumimoji="1" lang="en-US" altLang="ja-JP" sz="900" dirty="0" err="1">
                <a:solidFill>
                  <a:srgbClr val="1A1957"/>
                </a:solidFill>
                <a:latin typeface="Meiryo" panose="020B0604030504040204" pitchFamily="34" charset="-128"/>
                <a:ea typeface="Meiryo" panose="020B0604030504040204" pitchFamily="34" charset="-128"/>
              </a:rPr>
              <a:t>E-mail:XXXXX@XXX.com</a:t>
            </a:r>
            <a:endParaRPr kumimoji="1" lang="en-US" altLang="ja-JP" sz="900" dirty="0">
              <a:solidFill>
                <a:srgbClr val="1A1957"/>
              </a:solidFill>
              <a:latin typeface="Meiryo" panose="020B0604030504040204" pitchFamily="34" charset="-128"/>
              <a:ea typeface="Meiryo" panose="020B0604030504040204" pitchFamily="34" charset="-128"/>
            </a:endParaRPr>
          </a:p>
          <a:p>
            <a:endParaRPr kumimoji="1" lang="ja-JP" altLang="en-US" sz="1600"/>
          </a:p>
        </p:txBody>
      </p:sp>
      <p:sp>
        <p:nvSpPr>
          <p:cNvPr id="12" name="角丸四角形 11">
            <a:extLst>
              <a:ext uri="{FF2B5EF4-FFF2-40B4-BE49-F238E27FC236}">
                <a16:creationId xmlns:a16="http://schemas.microsoft.com/office/drawing/2014/main" id="{A697E54A-9A72-034B-8F71-D5E92DF38FFB}"/>
              </a:ext>
            </a:extLst>
          </p:cNvPr>
          <p:cNvSpPr/>
          <p:nvPr/>
        </p:nvSpPr>
        <p:spPr>
          <a:xfrm>
            <a:off x="179947" y="560187"/>
            <a:ext cx="2573761" cy="3675480"/>
          </a:xfrm>
          <a:prstGeom prst="roundRect">
            <a:avLst>
              <a:gd name="adj" fmla="val 8257"/>
            </a:avLst>
          </a:prstGeom>
          <a:solidFill>
            <a:srgbClr val="F7FFB6">
              <a:alpha val="5000"/>
            </a:srgbClr>
          </a:solidFill>
          <a:ln w="25400">
            <a:solidFill>
              <a:srgbClr val="1A1957"/>
            </a:solidFill>
          </a:ln>
          <a:effectLst>
            <a:softEdge rad="0"/>
          </a:effectLst>
        </p:spPr>
        <p:style>
          <a:lnRef idx="2">
            <a:schemeClr val="accent6"/>
          </a:lnRef>
          <a:fillRef idx="1">
            <a:schemeClr val="lt1"/>
          </a:fillRef>
          <a:effectRef idx="0">
            <a:schemeClr val="accent6"/>
          </a:effectRef>
          <a:fontRef idx="minor">
            <a:schemeClr val="dk1"/>
          </a:fontRef>
        </p:style>
        <p:txBody>
          <a:bodyPr vert="eaVert" lIns="0" tIns="36000" rIns="0" bIns="36000" numCol="1" spcCol="36000" rtlCol="0" anchor="t" anchorCtr="0"/>
          <a:lstStyle/>
          <a:p>
            <a:pPr>
              <a:lnSpc>
                <a:spcPts val="1860"/>
              </a:lnSpc>
            </a:pPr>
            <a:r>
              <a:rPr kumimoji="1" lang="ja-JP" altLang="en-US" sz="1300">
                <a:solidFill>
                  <a:srgbClr val="FB2E3D"/>
                </a:solidFill>
                <a:latin typeface="HGMaruGothicMPRO" panose="020F0600000000000000" pitchFamily="34" charset="-128"/>
                <a:ea typeface="HGMaruGothicMPRO" panose="020F0600000000000000" pitchFamily="34" charset="-128"/>
              </a:rPr>
              <a:t>ご質問</a:t>
            </a:r>
            <a:r>
              <a:rPr kumimoji="1" lang="ja-JP" altLang="en-US" sz="1300">
                <a:latin typeface="HGMaruGothicMPRO" panose="020F0600000000000000" pitchFamily="34" charset="-128"/>
                <a:ea typeface="HGMaruGothicMPRO" panose="020F0600000000000000" pitchFamily="34" charset="-128"/>
              </a:rPr>
              <a:t>：香典を包もうとしたらあんまり多いのは失礼だと親戚に指摘されました。いくらが適正なのですか？</a:t>
            </a:r>
            <a:endParaRPr kumimoji="1" lang="en-US" altLang="ja-JP" sz="1300" dirty="0">
              <a:latin typeface="HGMaruGothicMPRO" panose="020F0600000000000000" pitchFamily="34" charset="-128"/>
              <a:ea typeface="HGMaruGothicMPRO" panose="020F0600000000000000" pitchFamily="34" charset="-128"/>
            </a:endParaRPr>
          </a:p>
          <a:p>
            <a:pPr>
              <a:lnSpc>
                <a:spcPts val="1860"/>
              </a:lnSpc>
            </a:pPr>
            <a:r>
              <a:rPr kumimoji="1" lang="ja-JP" altLang="en-US" sz="1300">
                <a:solidFill>
                  <a:srgbClr val="FB2E3D"/>
                </a:solidFill>
                <a:latin typeface="HGMaruGothicMPRO" panose="020F0600000000000000" pitchFamily="34" charset="-128"/>
                <a:ea typeface="HGMaruGothicMPRO" panose="020F0600000000000000" pitchFamily="34" charset="-128"/>
              </a:rPr>
              <a:t>お答え</a:t>
            </a:r>
            <a:r>
              <a:rPr kumimoji="1" lang="ja-JP" altLang="en-US" sz="1300">
                <a:latin typeface="HGMaruGothicMPRO" panose="020F0600000000000000" pitchFamily="34" charset="-128"/>
                <a:ea typeface="HGMaruGothicMPRO" panose="020F0600000000000000" pitchFamily="34" charset="-128"/>
              </a:rPr>
              <a:t>：多すぎて失礼ということはありません。香典は浄土真宗では「御香儀」と言い、仏前をおかざりするお香のかわりにお金を包んだことを意味しています。もう一つは、相互扶助の意味で、文字通り気持ちです。額について昔、師に尋ねましたら「これは痛いな」と思う額を包みなさいと言われました。ご参考までに。</a:t>
            </a:r>
          </a:p>
        </p:txBody>
      </p:sp>
    </p:spTree>
    <p:extLst>
      <p:ext uri="{BB962C8B-B14F-4D97-AF65-F5344CB8AC3E}">
        <p14:creationId xmlns:p14="http://schemas.microsoft.com/office/powerpoint/2010/main" val="925748306"/>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867</TotalTime>
  <Words>2273</Words>
  <Application>Microsoft Macintosh PowerPoint</Application>
  <PresentationFormat>A4 210 x 297 mm</PresentationFormat>
  <Paragraphs>137</Paragraphs>
  <Slides>4</Slides>
  <Notes>0</Notes>
  <HiddenSlides>0</HiddenSlides>
  <MMClips>0</MMClips>
  <ScaleCrop>false</ScaleCrop>
  <HeadingPairs>
    <vt:vector size="6" baseType="variant">
      <vt:variant>
        <vt:lpstr>使用されているフォント</vt:lpstr>
      </vt:variant>
      <vt:variant>
        <vt:i4>11</vt:i4>
      </vt:variant>
      <vt:variant>
        <vt:lpstr>テーマ</vt:lpstr>
      </vt:variant>
      <vt:variant>
        <vt:i4>1</vt:i4>
      </vt:variant>
      <vt:variant>
        <vt:lpstr>スライド タイトル</vt:lpstr>
      </vt:variant>
      <vt:variant>
        <vt:i4>4</vt:i4>
      </vt:variant>
    </vt:vector>
  </HeadingPairs>
  <TitlesOfParts>
    <vt:vector size="16" baseType="lpstr">
      <vt:lpstr>Heiti SC Medium</vt:lpstr>
      <vt:lpstr>HGMaruGothicMPRO</vt:lpstr>
      <vt:lpstr>Hiragino Kaku Gothic StdN W8</vt:lpstr>
      <vt:lpstr>MS PGothic</vt:lpstr>
      <vt:lpstr>UD Digi Kyokasho NK-B</vt:lpstr>
      <vt:lpstr>UD Digi Kyokasho NK-R</vt:lpstr>
      <vt:lpstr>Meiryo</vt:lpstr>
      <vt:lpstr>游ゴシック</vt:lpstr>
      <vt:lpstr>Arial</vt:lpstr>
      <vt:lpstr>Calibri</vt:lpstr>
      <vt:lpstr>Calibri Light</vt:lpstr>
      <vt:lpstr>Office テーマ</vt:lpstr>
      <vt:lpstr>真宗大谷派（東本願寺）　○○山</vt:lpstr>
      <vt:lpstr>PowerPoint プレゼンテーション</vt:lpstr>
      <vt:lpstr>PowerPoint プレゼンテーション</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真宗大谷派（東本願寺）○○山</dc:title>
  <dc:creator>Hashimoto Shin</dc:creator>
  <cp:lastModifiedBy>Hashimoto Shin</cp:lastModifiedBy>
  <cp:revision>51</cp:revision>
  <cp:lastPrinted>2020-08-27T04:11:53Z</cp:lastPrinted>
  <dcterms:created xsi:type="dcterms:W3CDTF">2020-08-27T02:38:53Z</dcterms:created>
  <dcterms:modified xsi:type="dcterms:W3CDTF">2020-09-02T01:10:43Z</dcterms:modified>
</cp:coreProperties>
</file>