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59C"/>
    <a:srgbClr val="FDFCB7"/>
    <a:srgbClr val="317DF8"/>
    <a:srgbClr val="6EE2F9"/>
    <a:srgbClr val="101857"/>
    <a:srgbClr val="A3D93F"/>
    <a:srgbClr val="FAD43C"/>
    <a:srgbClr val="E7E1E0"/>
    <a:srgbClr val="FB2E3D"/>
    <a:srgbClr val="F7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14"/>
    <p:restoredTop sz="95964"/>
  </p:normalViewPr>
  <p:slideViewPr>
    <p:cSldViewPr snapToGrid="0" snapToObjects="1" showGuides="1">
      <p:cViewPr varScale="1">
        <p:scale>
          <a:sx n="57" d="100"/>
          <a:sy n="57" d="100"/>
        </p:scale>
        <p:origin x="2213" y="6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26904"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56684" y="442395"/>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dirty="0">
                <a:solidFill>
                  <a:srgbClr val="28259C"/>
                </a:solidFill>
                <a:latin typeface="UD デジタル 教科書体 NP-B" panose="02020700000000000000" pitchFamily="18" charset="-128"/>
                <a:ea typeface="UD デジタル 教科書体 NP-B" panose="02020700000000000000" pitchFamily="18" charset="-128"/>
              </a:rPr>
              <a:t>○○寺たより </a:t>
            </a:r>
            <a:r>
              <a:rPr kumimoji="1" lang="en-US" altLang="ja-JP" dirty="0">
                <a:solidFill>
                  <a:srgbClr val="28259C"/>
                </a:solidFill>
                <a:latin typeface="UD デジタル 教科書体 NP-B" panose="02020700000000000000" pitchFamily="18" charset="-128"/>
                <a:ea typeface="UD デジタル 教科書体 NP-B" panose="02020700000000000000" pitchFamily="18" charset="-128"/>
              </a:rPr>
              <a:t>Vol.</a:t>
            </a:r>
            <a:r>
              <a:rPr kumimoji="1" lang="ja-JP" altLang="en-US" dirty="0">
                <a:solidFill>
                  <a:srgbClr val="28259C"/>
                </a:solidFill>
                <a:latin typeface="UD デジタル 教科書体 NP-B" panose="02020700000000000000" pitchFamily="18" charset="-128"/>
                <a:ea typeface="UD デジタル 教科書体 NP-B" panose="02020700000000000000" pitchFamily="18" charset="-128"/>
              </a:rPr>
              <a:t>○ 創刊号</a:t>
            </a:r>
            <a:endParaRPr kumimoji="1" lang="ja-JP" altLang="en-US" sz="2800" dirty="0">
              <a:solidFill>
                <a:srgbClr val="28259C"/>
              </a:solidFill>
              <a:latin typeface="UD デジタル 教科書体 NP-B" panose="02020700000000000000" pitchFamily="18" charset="-128"/>
              <a:ea typeface="UD デジタル 教科書体 NP-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317DF8"/>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317DF8"/>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28259C">
              <a:alpha val="6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no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FDFCB7">
              <a:alpha val="15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6EE2F9">
              <a:alpha val="15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5" name="図 14" descr="人, 屋外, 男, 水 が含まれている画像&#10;&#10;自動的に生成された説明">
            <a:extLst>
              <a:ext uri="{FF2B5EF4-FFF2-40B4-BE49-F238E27FC236}">
                <a16:creationId xmlns:a16="http://schemas.microsoft.com/office/drawing/2014/main" id="{550444F2-7B32-EF4D-9DB3-7ED7F1F7C677}"/>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DFCB7">
              <a:alpha val="14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dirty="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dirty="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dirty="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dirty="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dirty="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dirty="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dirty="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28259C">
              <a:alpha val="22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dirty="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dirty="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dirty="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dirty="0"/>
              <a:t>表小路　武田家・山口家／島之上　橋本家・橋本家（新宅）／坂上　　佐藤家・鈴木家・佐々木家・溝口</a:t>
            </a:r>
            <a:r>
              <a:rPr kumimoji="1" lang="ja-JP" altLang="en-US" sz="1050" dirty="0"/>
              <a:t>家</a:t>
            </a:r>
            <a:endParaRPr kumimoji="1" lang="en-US" altLang="ja-JP" sz="1050" dirty="0"/>
          </a:p>
          <a:p>
            <a:pPr marL="14288"/>
            <a:r>
              <a:rPr kumimoji="1" lang="ja-JP" altLang="en-US" sz="1100" dirty="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dirty="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dirty="0"/>
              <a:t>田野下　玉城家・織田家／無象池　真戸田家／島之上　橋本家（新宅）</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dirty="0"/>
              <a:t>田野下　玉城家・織田家／島之上　橋本家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9176" y="8250621"/>
            <a:ext cx="5224585" cy="1544940"/>
          </a:xfrm>
          <a:prstGeom prst="roundRect">
            <a:avLst>
              <a:gd name="adj" fmla="val 8257"/>
            </a:avLst>
          </a:prstGeom>
          <a:solidFill>
            <a:srgbClr val="28259C">
              <a:alpha val="3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dirty="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dirty="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79947" y="8284723"/>
            <a:ext cx="1137865" cy="1544940"/>
          </a:xfrm>
          <a:prstGeom prst="roundRect">
            <a:avLst>
              <a:gd name="adj" fmla="val 8257"/>
            </a:avLst>
          </a:prstGeom>
          <a:solidFill>
            <a:srgbClr val="6EE2F9">
              <a:alpha val="5000"/>
            </a:srgbClr>
          </a:solidFill>
          <a:ln w="381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6EE2F9">
              <a:alpha val="5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1228</Words>
  <Application>Microsoft Office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Heiti SC Medium</vt:lpstr>
      <vt:lpstr>HGMaruGothicMPRO</vt:lpstr>
      <vt:lpstr>MS PGothic</vt:lpstr>
      <vt:lpstr>UD Digi Kyokasho NK-B</vt:lpstr>
      <vt:lpstr>UD Digi Kyokasho NK-R</vt:lpstr>
      <vt:lpstr>UD デジタル 教科書体 NP-B</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42</cp:revision>
  <cp:lastPrinted>2020-08-27T04:11:53Z</cp:lastPrinted>
  <dcterms:created xsi:type="dcterms:W3CDTF">2020-08-27T02:38:53Z</dcterms:created>
  <dcterms:modified xsi:type="dcterms:W3CDTF">2020-09-16T05:45:18Z</dcterms:modified>
</cp:coreProperties>
</file>